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4"/>
  </p:sldMasterIdLst>
  <p:notesMasterIdLst>
    <p:notesMasterId r:id="rId11"/>
  </p:notesMasterIdLst>
  <p:sldIdLst>
    <p:sldId id="256" r:id="rId5"/>
    <p:sldId id="257" r:id="rId6"/>
    <p:sldId id="258" r:id="rId7"/>
    <p:sldId id="259" r:id="rId8"/>
    <p:sldId id="260" r:id="rId9"/>
    <p:sldId id="261" r:id="rId10"/>
  </p:sldIdLst>
  <p:sldSz cx="12192000" cy="6858000"/>
  <p:notesSz cx="6858000" cy="9144000"/>
  <p:embeddedFontLst>
    <p:embeddedFont>
      <p:font typeface="Garamond" panose="02020404030301010803" pitchFamily="18" charset="0"/>
      <p:regular r:id="rId12"/>
      <p:bold r:id="rId13"/>
      <p:italic r:id="rId14"/>
      <p:boldItalic r:id="rId15"/>
    </p:embeddedFont>
    <p:embeddedFont>
      <p:font typeface="Oswald" panose="00000500000000000000" pitchFamily="2" charset="0"/>
      <p:regular r:id="rId16"/>
      <p:bold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8" roundtripDataSignature="AMtx7mh0Pi9uawTNCI46Dz9c3uwGQKKE/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5463A9-7D5F-47A1-994D-CED0B0D0EC4E}" v="4" dt="2024-09-16T14:42:55.7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147" y="39"/>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font" Target="fonts/font2.fntdata"/><Relationship Id="rId18" Type="http://customschemas.google.com/relationships/presentationmetadata" Target="metadata"/><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customXml" Target="../customXml/item2.xml"/><Relationship Id="rId16" Type="http://schemas.openxmlformats.org/officeDocument/2006/relationships/font" Target="fonts/font5.fntdata"/><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font" Target="fonts/font4.fntdata"/><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3.fntdata"/><Relationship Id="rId22" Type="http://schemas.openxmlformats.org/officeDocument/2006/relationships/tableStyles" Target="tableStyles.xml"/></Relationships>
</file>

<file path=ppt/media/image1.png>
</file>

<file path=ppt/media/image2.jpg>
</file>

<file path=ppt/media/image3.jp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86" name="Google Shape;8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97" name="Google Shape;97;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98" name="Google Shape;98;p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09" name="Google Shape;109;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10" name="Google Shape;110;p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3" name="Google Shape;123;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24" name="Google Shape;124;p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a:buNone/>
            </a:pPr>
            <a:fld id="{00000000-1234-1234-1234-123412341234}" type="slidenum">
              <a:rPr lang="en-US" sz="1200" b="0" i="0" u="none" strike="noStrike" cap="none">
                <a:solidFill>
                  <a:srgbClr val="000000"/>
                </a:solidFill>
                <a:latin typeface="Calibri"/>
                <a:ea typeface="Calibri"/>
                <a:cs typeface="Calibri"/>
                <a:sym typeface="Calibri"/>
              </a:rPr>
              <a:t>4</a:t>
            </a:fld>
            <a:endParaRPr sz="1200" b="0"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39" name="Google Shape;139;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40" name="Google Shape;140;p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a:buNone/>
            </a:pPr>
            <a:fld id="{00000000-1234-1234-1234-123412341234}" type="slidenum">
              <a:rPr lang="en-US" sz="1200" b="0" i="0" u="none" strike="noStrike" cap="none">
                <a:solidFill>
                  <a:srgbClr val="000000"/>
                </a:solidFill>
                <a:latin typeface="Calibri"/>
                <a:ea typeface="Calibri"/>
                <a:cs typeface="Calibri"/>
                <a:sym typeface="Calibri"/>
              </a:rPr>
              <a:t>5</a:t>
            </a:fld>
            <a:endParaRPr sz="1200" b="0"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51" name="Google Shape;151;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52" name="Google Shape;152;p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a:buNone/>
            </a:pPr>
            <a:fld id="{00000000-1234-1234-1234-123412341234}" type="slidenum">
              <a:rPr lang="en-US" sz="1200" b="0" i="0" u="none" strike="noStrike" cap="none">
                <a:solidFill>
                  <a:srgbClr val="000000"/>
                </a:solidFill>
                <a:latin typeface="Calibri"/>
                <a:ea typeface="Calibri"/>
                <a:cs typeface="Calibri"/>
                <a:sym typeface="Calibri"/>
              </a:rPr>
              <a:t>6</a:t>
            </a:fld>
            <a:endParaRPr sz="1200" b="0" i="0" u="none" strike="noStrike" cap="none">
              <a:solidFill>
                <a:srgbClr val="000000"/>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9"/>
          <p:cNvSpPr txBox="1">
            <a:spLocks noGrp="1"/>
          </p:cNvSpPr>
          <p:nvPr>
            <p:ph type="ctrTitle"/>
          </p:nvPr>
        </p:nvSpPr>
        <p:spPr>
          <a:xfrm>
            <a:off x="914400" y="2130428"/>
            <a:ext cx="10363200" cy="14700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7" name="Google Shape;17;p9"/>
          <p:cNvSpPr txBox="1">
            <a:spLocks noGrp="1"/>
          </p:cNvSpPr>
          <p:nvPr>
            <p:ph type="subTitle" idx="1"/>
          </p:nvPr>
        </p:nvSpPr>
        <p:spPr>
          <a:xfrm>
            <a:off x="1828800" y="3886200"/>
            <a:ext cx="8534400" cy="1752600"/>
          </a:xfrm>
          <a:prstGeom prst="rect">
            <a:avLst/>
          </a:prstGeom>
          <a:noFill/>
          <a:ln>
            <a:noFill/>
          </a:ln>
        </p:spPr>
        <p:txBody>
          <a:bodyPr spcFirstLastPara="1" wrap="square" lIns="91425" tIns="45700" rIns="91425" bIns="45700" anchor="t" anchorCtr="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9"/>
          <p:cNvSpPr txBox="1">
            <a:spLocks noGrp="1"/>
          </p:cNvSpPr>
          <p:nvPr>
            <p:ph type="dt" idx="10"/>
          </p:nvPr>
        </p:nvSpPr>
        <p:spPr>
          <a:xfrm>
            <a:off x="609600" y="6356353"/>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9"/>
          <p:cNvSpPr txBox="1">
            <a:spLocks noGrp="1"/>
          </p:cNvSpPr>
          <p:nvPr>
            <p:ph type="ftr" idx="11"/>
          </p:nvPr>
        </p:nvSpPr>
        <p:spPr>
          <a:xfrm>
            <a:off x="4165600" y="6356353"/>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9"/>
          <p:cNvSpPr txBox="1">
            <a:spLocks noGrp="1"/>
          </p:cNvSpPr>
          <p:nvPr>
            <p:ph type="sldNum" idx="12"/>
          </p:nvPr>
        </p:nvSpPr>
        <p:spPr>
          <a:xfrm>
            <a:off x="8737600" y="6356353"/>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1200" b="0" i="0" u="none" strike="noStrike" cap="none">
                <a:solidFill>
                  <a:srgbClr val="898989"/>
                </a:solidFill>
                <a:latin typeface="Oswald"/>
                <a:ea typeface="Oswald"/>
                <a:cs typeface="Oswald"/>
                <a:sym typeface="Oswald"/>
              </a:defRPr>
            </a:lvl1pPr>
            <a:lvl2pPr marL="0" lvl="1" indent="0" algn="r">
              <a:spcBef>
                <a:spcPts val="0"/>
              </a:spcBef>
              <a:spcAft>
                <a:spcPts val="0"/>
              </a:spcAft>
              <a:buNone/>
              <a:defRPr sz="1200" b="0" i="0" u="none" strike="noStrike" cap="none">
                <a:solidFill>
                  <a:srgbClr val="898989"/>
                </a:solidFill>
                <a:latin typeface="Oswald"/>
                <a:ea typeface="Oswald"/>
                <a:cs typeface="Oswald"/>
                <a:sym typeface="Oswald"/>
              </a:defRPr>
            </a:lvl2pPr>
            <a:lvl3pPr marL="0" lvl="2" indent="0" algn="r">
              <a:spcBef>
                <a:spcPts val="0"/>
              </a:spcBef>
              <a:spcAft>
                <a:spcPts val="0"/>
              </a:spcAft>
              <a:buNone/>
              <a:defRPr sz="1200" b="0" i="0" u="none" strike="noStrike" cap="none">
                <a:solidFill>
                  <a:srgbClr val="898989"/>
                </a:solidFill>
                <a:latin typeface="Oswald"/>
                <a:ea typeface="Oswald"/>
                <a:cs typeface="Oswald"/>
                <a:sym typeface="Oswald"/>
              </a:defRPr>
            </a:lvl3pPr>
            <a:lvl4pPr marL="0" lvl="3" indent="0" algn="r">
              <a:spcBef>
                <a:spcPts val="0"/>
              </a:spcBef>
              <a:spcAft>
                <a:spcPts val="0"/>
              </a:spcAft>
              <a:buNone/>
              <a:defRPr sz="1200" b="0" i="0" u="none" strike="noStrike" cap="none">
                <a:solidFill>
                  <a:srgbClr val="898989"/>
                </a:solidFill>
                <a:latin typeface="Oswald"/>
                <a:ea typeface="Oswald"/>
                <a:cs typeface="Oswald"/>
                <a:sym typeface="Oswald"/>
              </a:defRPr>
            </a:lvl4pPr>
            <a:lvl5pPr marL="0" lvl="4" indent="0" algn="r">
              <a:spcBef>
                <a:spcPts val="0"/>
              </a:spcBef>
              <a:spcAft>
                <a:spcPts val="0"/>
              </a:spcAft>
              <a:buNone/>
              <a:defRPr sz="1200" b="0" i="0" u="none" strike="noStrike" cap="none">
                <a:solidFill>
                  <a:srgbClr val="898989"/>
                </a:solidFill>
                <a:latin typeface="Oswald"/>
                <a:ea typeface="Oswald"/>
                <a:cs typeface="Oswald"/>
                <a:sym typeface="Oswald"/>
              </a:defRPr>
            </a:lvl5pPr>
            <a:lvl6pPr marL="0" lvl="5" indent="0" algn="r">
              <a:spcBef>
                <a:spcPts val="0"/>
              </a:spcBef>
              <a:spcAft>
                <a:spcPts val="0"/>
              </a:spcAft>
              <a:buNone/>
              <a:defRPr sz="1200" b="0" i="0" u="none" strike="noStrike" cap="none">
                <a:solidFill>
                  <a:srgbClr val="898989"/>
                </a:solidFill>
                <a:latin typeface="Oswald"/>
                <a:ea typeface="Oswald"/>
                <a:cs typeface="Oswald"/>
                <a:sym typeface="Oswald"/>
              </a:defRPr>
            </a:lvl6pPr>
            <a:lvl7pPr marL="0" lvl="6" indent="0" algn="r">
              <a:spcBef>
                <a:spcPts val="0"/>
              </a:spcBef>
              <a:spcAft>
                <a:spcPts val="0"/>
              </a:spcAft>
              <a:buNone/>
              <a:defRPr sz="1200" b="0" i="0" u="none" strike="noStrike" cap="none">
                <a:solidFill>
                  <a:srgbClr val="898989"/>
                </a:solidFill>
                <a:latin typeface="Oswald"/>
                <a:ea typeface="Oswald"/>
                <a:cs typeface="Oswald"/>
                <a:sym typeface="Oswald"/>
              </a:defRPr>
            </a:lvl7pPr>
            <a:lvl8pPr marL="0" lvl="7" indent="0" algn="r">
              <a:spcBef>
                <a:spcPts val="0"/>
              </a:spcBef>
              <a:spcAft>
                <a:spcPts val="0"/>
              </a:spcAft>
              <a:buNone/>
              <a:defRPr sz="1200" b="0" i="0" u="none" strike="noStrike" cap="none">
                <a:solidFill>
                  <a:srgbClr val="898989"/>
                </a:solidFill>
                <a:latin typeface="Oswald"/>
                <a:ea typeface="Oswald"/>
                <a:cs typeface="Oswald"/>
                <a:sym typeface="Oswald"/>
              </a:defRPr>
            </a:lvl8pPr>
            <a:lvl9pPr marL="0" lvl="8" indent="0" algn="r">
              <a:spcBef>
                <a:spcPts val="0"/>
              </a:spcBef>
              <a:spcAft>
                <a:spcPts val="0"/>
              </a:spcAft>
              <a:buNone/>
              <a:defRPr sz="1200" b="0" i="0" u="none" strike="noStrike" cap="none">
                <a:solidFill>
                  <a:srgbClr val="898989"/>
                </a:solidFill>
                <a:latin typeface="Oswald"/>
                <a:ea typeface="Oswald"/>
                <a:cs typeface="Oswald"/>
                <a:sym typeface="Oswal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609600" y="-47625"/>
            <a:ext cx="109728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74" name="Google Shape;74;p18"/>
          <p:cNvSpPr txBox="1">
            <a:spLocks noGrp="1"/>
          </p:cNvSpPr>
          <p:nvPr>
            <p:ph type="body" idx="1"/>
          </p:nvPr>
        </p:nvSpPr>
        <p:spPr>
          <a:xfrm rot="5400000">
            <a:off x="3580606" y="-1875631"/>
            <a:ext cx="5030788" cy="109728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5" name="Google Shape;75;p18"/>
          <p:cNvSpPr txBox="1">
            <a:spLocks noGrp="1"/>
          </p:cNvSpPr>
          <p:nvPr>
            <p:ph type="dt" idx="10"/>
          </p:nvPr>
        </p:nvSpPr>
        <p:spPr>
          <a:xfrm>
            <a:off x="609600" y="6356353"/>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8"/>
          <p:cNvSpPr txBox="1">
            <a:spLocks noGrp="1"/>
          </p:cNvSpPr>
          <p:nvPr>
            <p:ph type="ftr" idx="11"/>
          </p:nvPr>
        </p:nvSpPr>
        <p:spPr>
          <a:xfrm>
            <a:off x="4165600" y="6356353"/>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8"/>
          <p:cNvSpPr txBox="1">
            <a:spLocks noGrp="1"/>
          </p:cNvSpPr>
          <p:nvPr>
            <p:ph type="sldNum" idx="12"/>
          </p:nvPr>
        </p:nvSpPr>
        <p:spPr>
          <a:xfrm>
            <a:off x="8737600" y="6356353"/>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1200">
                <a:solidFill>
                  <a:srgbClr val="898989"/>
                </a:solidFill>
                <a:latin typeface="Oswald"/>
                <a:ea typeface="Oswald"/>
                <a:cs typeface="Oswald"/>
                <a:sym typeface="Oswald"/>
              </a:defRPr>
            </a:lvl1pPr>
            <a:lvl2pPr marL="0" lvl="1" indent="0" algn="r">
              <a:spcBef>
                <a:spcPts val="0"/>
              </a:spcBef>
              <a:spcAft>
                <a:spcPts val="0"/>
              </a:spcAft>
              <a:buNone/>
              <a:defRPr sz="1200">
                <a:solidFill>
                  <a:srgbClr val="898989"/>
                </a:solidFill>
                <a:latin typeface="Oswald"/>
                <a:ea typeface="Oswald"/>
                <a:cs typeface="Oswald"/>
                <a:sym typeface="Oswald"/>
              </a:defRPr>
            </a:lvl2pPr>
            <a:lvl3pPr marL="0" lvl="2" indent="0" algn="r">
              <a:spcBef>
                <a:spcPts val="0"/>
              </a:spcBef>
              <a:spcAft>
                <a:spcPts val="0"/>
              </a:spcAft>
              <a:buNone/>
              <a:defRPr sz="1200">
                <a:solidFill>
                  <a:srgbClr val="898989"/>
                </a:solidFill>
                <a:latin typeface="Oswald"/>
                <a:ea typeface="Oswald"/>
                <a:cs typeface="Oswald"/>
                <a:sym typeface="Oswald"/>
              </a:defRPr>
            </a:lvl3pPr>
            <a:lvl4pPr marL="0" lvl="3" indent="0" algn="r">
              <a:spcBef>
                <a:spcPts val="0"/>
              </a:spcBef>
              <a:spcAft>
                <a:spcPts val="0"/>
              </a:spcAft>
              <a:buNone/>
              <a:defRPr sz="1200">
                <a:solidFill>
                  <a:srgbClr val="898989"/>
                </a:solidFill>
                <a:latin typeface="Oswald"/>
                <a:ea typeface="Oswald"/>
                <a:cs typeface="Oswald"/>
                <a:sym typeface="Oswald"/>
              </a:defRPr>
            </a:lvl4pPr>
            <a:lvl5pPr marL="0" lvl="4" indent="0" algn="r">
              <a:spcBef>
                <a:spcPts val="0"/>
              </a:spcBef>
              <a:spcAft>
                <a:spcPts val="0"/>
              </a:spcAft>
              <a:buNone/>
              <a:defRPr sz="1200">
                <a:solidFill>
                  <a:srgbClr val="898989"/>
                </a:solidFill>
                <a:latin typeface="Oswald"/>
                <a:ea typeface="Oswald"/>
                <a:cs typeface="Oswald"/>
                <a:sym typeface="Oswald"/>
              </a:defRPr>
            </a:lvl5pPr>
            <a:lvl6pPr marL="0" lvl="5" indent="0" algn="r">
              <a:spcBef>
                <a:spcPts val="0"/>
              </a:spcBef>
              <a:spcAft>
                <a:spcPts val="0"/>
              </a:spcAft>
              <a:buNone/>
              <a:defRPr sz="1200">
                <a:solidFill>
                  <a:srgbClr val="898989"/>
                </a:solidFill>
                <a:latin typeface="Oswald"/>
                <a:ea typeface="Oswald"/>
                <a:cs typeface="Oswald"/>
                <a:sym typeface="Oswald"/>
              </a:defRPr>
            </a:lvl6pPr>
            <a:lvl7pPr marL="0" lvl="6" indent="0" algn="r">
              <a:spcBef>
                <a:spcPts val="0"/>
              </a:spcBef>
              <a:spcAft>
                <a:spcPts val="0"/>
              </a:spcAft>
              <a:buNone/>
              <a:defRPr sz="1200">
                <a:solidFill>
                  <a:srgbClr val="898989"/>
                </a:solidFill>
                <a:latin typeface="Oswald"/>
                <a:ea typeface="Oswald"/>
                <a:cs typeface="Oswald"/>
                <a:sym typeface="Oswald"/>
              </a:defRPr>
            </a:lvl7pPr>
            <a:lvl8pPr marL="0" lvl="7" indent="0" algn="r">
              <a:spcBef>
                <a:spcPts val="0"/>
              </a:spcBef>
              <a:spcAft>
                <a:spcPts val="0"/>
              </a:spcAft>
              <a:buNone/>
              <a:defRPr sz="1200">
                <a:solidFill>
                  <a:srgbClr val="898989"/>
                </a:solidFill>
                <a:latin typeface="Oswald"/>
                <a:ea typeface="Oswald"/>
                <a:cs typeface="Oswald"/>
                <a:sym typeface="Oswald"/>
              </a:defRPr>
            </a:lvl8pPr>
            <a:lvl9pPr marL="0" lvl="8" indent="0" algn="r">
              <a:spcBef>
                <a:spcPts val="0"/>
              </a:spcBef>
              <a:spcAft>
                <a:spcPts val="0"/>
              </a:spcAft>
              <a:buNone/>
              <a:defRPr sz="1200">
                <a:solidFill>
                  <a:srgbClr val="898989"/>
                </a:solidFill>
                <a:latin typeface="Oswald"/>
                <a:ea typeface="Oswald"/>
                <a:cs typeface="Oswald"/>
                <a:sym typeface="Oswal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9"/>
          <p:cNvSpPr txBox="1">
            <a:spLocks noGrp="1"/>
          </p:cNvSpPr>
          <p:nvPr>
            <p:ph type="title"/>
          </p:nvPr>
        </p:nvSpPr>
        <p:spPr>
          <a:xfrm rot="5400000">
            <a:off x="7285038" y="1828804"/>
            <a:ext cx="5851525" cy="27432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80" name="Google Shape;80;p19"/>
          <p:cNvSpPr txBox="1">
            <a:spLocks noGrp="1"/>
          </p:cNvSpPr>
          <p:nvPr>
            <p:ph type="body" idx="1"/>
          </p:nvPr>
        </p:nvSpPr>
        <p:spPr>
          <a:xfrm rot="5400000">
            <a:off x="1697038" y="-812796"/>
            <a:ext cx="5851525" cy="80264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1" name="Google Shape;81;p19"/>
          <p:cNvSpPr txBox="1">
            <a:spLocks noGrp="1"/>
          </p:cNvSpPr>
          <p:nvPr>
            <p:ph type="dt" idx="10"/>
          </p:nvPr>
        </p:nvSpPr>
        <p:spPr>
          <a:xfrm>
            <a:off x="609600" y="6356353"/>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9"/>
          <p:cNvSpPr txBox="1">
            <a:spLocks noGrp="1"/>
          </p:cNvSpPr>
          <p:nvPr>
            <p:ph type="ftr" idx="11"/>
          </p:nvPr>
        </p:nvSpPr>
        <p:spPr>
          <a:xfrm>
            <a:off x="4165600" y="6356353"/>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9"/>
          <p:cNvSpPr txBox="1">
            <a:spLocks noGrp="1"/>
          </p:cNvSpPr>
          <p:nvPr>
            <p:ph type="sldNum" idx="12"/>
          </p:nvPr>
        </p:nvSpPr>
        <p:spPr>
          <a:xfrm>
            <a:off x="8737600" y="6356353"/>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1200">
                <a:solidFill>
                  <a:srgbClr val="898989"/>
                </a:solidFill>
                <a:latin typeface="Oswald"/>
                <a:ea typeface="Oswald"/>
                <a:cs typeface="Oswald"/>
                <a:sym typeface="Oswald"/>
              </a:defRPr>
            </a:lvl1pPr>
            <a:lvl2pPr marL="0" lvl="1" indent="0" algn="r">
              <a:spcBef>
                <a:spcPts val="0"/>
              </a:spcBef>
              <a:spcAft>
                <a:spcPts val="0"/>
              </a:spcAft>
              <a:buNone/>
              <a:defRPr sz="1200">
                <a:solidFill>
                  <a:srgbClr val="898989"/>
                </a:solidFill>
                <a:latin typeface="Oswald"/>
                <a:ea typeface="Oswald"/>
                <a:cs typeface="Oswald"/>
                <a:sym typeface="Oswald"/>
              </a:defRPr>
            </a:lvl2pPr>
            <a:lvl3pPr marL="0" lvl="2" indent="0" algn="r">
              <a:spcBef>
                <a:spcPts val="0"/>
              </a:spcBef>
              <a:spcAft>
                <a:spcPts val="0"/>
              </a:spcAft>
              <a:buNone/>
              <a:defRPr sz="1200">
                <a:solidFill>
                  <a:srgbClr val="898989"/>
                </a:solidFill>
                <a:latin typeface="Oswald"/>
                <a:ea typeface="Oswald"/>
                <a:cs typeface="Oswald"/>
                <a:sym typeface="Oswald"/>
              </a:defRPr>
            </a:lvl3pPr>
            <a:lvl4pPr marL="0" lvl="3" indent="0" algn="r">
              <a:spcBef>
                <a:spcPts val="0"/>
              </a:spcBef>
              <a:spcAft>
                <a:spcPts val="0"/>
              </a:spcAft>
              <a:buNone/>
              <a:defRPr sz="1200">
                <a:solidFill>
                  <a:srgbClr val="898989"/>
                </a:solidFill>
                <a:latin typeface="Oswald"/>
                <a:ea typeface="Oswald"/>
                <a:cs typeface="Oswald"/>
                <a:sym typeface="Oswald"/>
              </a:defRPr>
            </a:lvl4pPr>
            <a:lvl5pPr marL="0" lvl="4" indent="0" algn="r">
              <a:spcBef>
                <a:spcPts val="0"/>
              </a:spcBef>
              <a:spcAft>
                <a:spcPts val="0"/>
              </a:spcAft>
              <a:buNone/>
              <a:defRPr sz="1200">
                <a:solidFill>
                  <a:srgbClr val="898989"/>
                </a:solidFill>
                <a:latin typeface="Oswald"/>
                <a:ea typeface="Oswald"/>
                <a:cs typeface="Oswald"/>
                <a:sym typeface="Oswald"/>
              </a:defRPr>
            </a:lvl5pPr>
            <a:lvl6pPr marL="0" lvl="5" indent="0" algn="r">
              <a:spcBef>
                <a:spcPts val="0"/>
              </a:spcBef>
              <a:spcAft>
                <a:spcPts val="0"/>
              </a:spcAft>
              <a:buNone/>
              <a:defRPr sz="1200">
                <a:solidFill>
                  <a:srgbClr val="898989"/>
                </a:solidFill>
                <a:latin typeface="Oswald"/>
                <a:ea typeface="Oswald"/>
                <a:cs typeface="Oswald"/>
                <a:sym typeface="Oswald"/>
              </a:defRPr>
            </a:lvl6pPr>
            <a:lvl7pPr marL="0" lvl="6" indent="0" algn="r">
              <a:spcBef>
                <a:spcPts val="0"/>
              </a:spcBef>
              <a:spcAft>
                <a:spcPts val="0"/>
              </a:spcAft>
              <a:buNone/>
              <a:defRPr sz="1200">
                <a:solidFill>
                  <a:srgbClr val="898989"/>
                </a:solidFill>
                <a:latin typeface="Oswald"/>
                <a:ea typeface="Oswald"/>
                <a:cs typeface="Oswald"/>
                <a:sym typeface="Oswald"/>
              </a:defRPr>
            </a:lvl7pPr>
            <a:lvl8pPr marL="0" lvl="7" indent="0" algn="r">
              <a:spcBef>
                <a:spcPts val="0"/>
              </a:spcBef>
              <a:spcAft>
                <a:spcPts val="0"/>
              </a:spcAft>
              <a:buNone/>
              <a:defRPr sz="1200">
                <a:solidFill>
                  <a:srgbClr val="898989"/>
                </a:solidFill>
                <a:latin typeface="Oswald"/>
                <a:ea typeface="Oswald"/>
                <a:cs typeface="Oswald"/>
                <a:sym typeface="Oswald"/>
              </a:defRPr>
            </a:lvl8pPr>
            <a:lvl9pPr marL="0" lvl="8" indent="0" algn="r">
              <a:spcBef>
                <a:spcPts val="0"/>
              </a:spcBef>
              <a:spcAft>
                <a:spcPts val="0"/>
              </a:spcAft>
              <a:buNone/>
              <a:defRPr sz="1200">
                <a:solidFill>
                  <a:srgbClr val="898989"/>
                </a:solidFill>
                <a:latin typeface="Oswald"/>
                <a:ea typeface="Oswald"/>
                <a:cs typeface="Oswald"/>
                <a:sym typeface="Oswal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0"/>
          <p:cNvSpPr txBox="1">
            <a:spLocks noGrp="1"/>
          </p:cNvSpPr>
          <p:nvPr>
            <p:ph type="title"/>
          </p:nvPr>
        </p:nvSpPr>
        <p:spPr>
          <a:xfrm>
            <a:off x="609600" y="-47625"/>
            <a:ext cx="109728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3" name="Google Shape;23;p10"/>
          <p:cNvSpPr txBox="1">
            <a:spLocks noGrp="1"/>
          </p:cNvSpPr>
          <p:nvPr>
            <p:ph type="body" idx="1"/>
          </p:nvPr>
        </p:nvSpPr>
        <p:spPr>
          <a:xfrm>
            <a:off x="609600" y="1095375"/>
            <a:ext cx="10972800" cy="5030788"/>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10"/>
          <p:cNvSpPr txBox="1">
            <a:spLocks noGrp="1"/>
          </p:cNvSpPr>
          <p:nvPr>
            <p:ph type="dt" idx="10"/>
          </p:nvPr>
        </p:nvSpPr>
        <p:spPr>
          <a:xfrm>
            <a:off x="609600" y="6356353"/>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0"/>
          <p:cNvSpPr txBox="1">
            <a:spLocks noGrp="1"/>
          </p:cNvSpPr>
          <p:nvPr>
            <p:ph type="ftr" idx="11"/>
          </p:nvPr>
        </p:nvSpPr>
        <p:spPr>
          <a:xfrm>
            <a:off x="4165600" y="6356353"/>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0"/>
          <p:cNvSpPr txBox="1">
            <a:spLocks noGrp="1"/>
          </p:cNvSpPr>
          <p:nvPr>
            <p:ph type="sldNum" idx="12"/>
          </p:nvPr>
        </p:nvSpPr>
        <p:spPr>
          <a:xfrm>
            <a:off x="8737600" y="6356353"/>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1200">
                <a:solidFill>
                  <a:srgbClr val="898989"/>
                </a:solidFill>
                <a:latin typeface="Oswald"/>
                <a:ea typeface="Oswald"/>
                <a:cs typeface="Oswald"/>
                <a:sym typeface="Oswald"/>
              </a:defRPr>
            </a:lvl1pPr>
            <a:lvl2pPr marL="0" lvl="1" indent="0" algn="r">
              <a:spcBef>
                <a:spcPts val="0"/>
              </a:spcBef>
              <a:spcAft>
                <a:spcPts val="0"/>
              </a:spcAft>
              <a:buNone/>
              <a:defRPr sz="1200">
                <a:solidFill>
                  <a:srgbClr val="898989"/>
                </a:solidFill>
                <a:latin typeface="Oswald"/>
                <a:ea typeface="Oswald"/>
                <a:cs typeface="Oswald"/>
                <a:sym typeface="Oswald"/>
              </a:defRPr>
            </a:lvl2pPr>
            <a:lvl3pPr marL="0" lvl="2" indent="0" algn="r">
              <a:spcBef>
                <a:spcPts val="0"/>
              </a:spcBef>
              <a:spcAft>
                <a:spcPts val="0"/>
              </a:spcAft>
              <a:buNone/>
              <a:defRPr sz="1200">
                <a:solidFill>
                  <a:srgbClr val="898989"/>
                </a:solidFill>
                <a:latin typeface="Oswald"/>
                <a:ea typeface="Oswald"/>
                <a:cs typeface="Oswald"/>
                <a:sym typeface="Oswald"/>
              </a:defRPr>
            </a:lvl3pPr>
            <a:lvl4pPr marL="0" lvl="3" indent="0" algn="r">
              <a:spcBef>
                <a:spcPts val="0"/>
              </a:spcBef>
              <a:spcAft>
                <a:spcPts val="0"/>
              </a:spcAft>
              <a:buNone/>
              <a:defRPr sz="1200">
                <a:solidFill>
                  <a:srgbClr val="898989"/>
                </a:solidFill>
                <a:latin typeface="Oswald"/>
                <a:ea typeface="Oswald"/>
                <a:cs typeface="Oswald"/>
                <a:sym typeface="Oswald"/>
              </a:defRPr>
            </a:lvl4pPr>
            <a:lvl5pPr marL="0" lvl="4" indent="0" algn="r">
              <a:spcBef>
                <a:spcPts val="0"/>
              </a:spcBef>
              <a:spcAft>
                <a:spcPts val="0"/>
              </a:spcAft>
              <a:buNone/>
              <a:defRPr sz="1200">
                <a:solidFill>
                  <a:srgbClr val="898989"/>
                </a:solidFill>
                <a:latin typeface="Oswald"/>
                <a:ea typeface="Oswald"/>
                <a:cs typeface="Oswald"/>
                <a:sym typeface="Oswald"/>
              </a:defRPr>
            </a:lvl5pPr>
            <a:lvl6pPr marL="0" lvl="5" indent="0" algn="r">
              <a:spcBef>
                <a:spcPts val="0"/>
              </a:spcBef>
              <a:spcAft>
                <a:spcPts val="0"/>
              </a:spcAft>
              <a:buNone/>
              <a:defRPr sz="1200">
                <a:solidFill>
                  <a:srgbClr val="898989"/>
                </a:solidFill>
                <a:latin typeface="Oswald"/>
                <a:ea typeface="Oswald"/>
                <a:cs typeface="Oswald"/>
                <a:sym typeface="Oswald"/>
              </a:defRPr>
            </a:lvl6pPr>
            <a:lvl7pPr marL="0" lvl="6" indent="0" algn="r">
              <a:spcBef>
                <a:spcPts val="0"/>
              </a:spcBef>
              <a:spcAft>
                <a:spcPts val="0"/>
              </a:spcAft>
              <a:buNone/>
              <a:defRPr sz="1200">
                <a:solidFill>
                  <a:srgbClr val="898989"/>
                </a:solidFill>
                <a:latin typeface="Oswald"/>
                <a:ea typeface="Oswald"/>
                <a:cs typeface="Oswald"/>
                <a:sym typeface="Oswald"/>
              </a:defRPr>
            </a:lvl7pPr>
            <a:lvl8pPr marL="0" lvl="7" indent="0" algn="r">
              <a:spcBef>
                <a:spcPts val="0"/>
              </a:spcBef>
              <a:spcAft>
                <a:spcPts val="0"/>
              </a:spcAft>
              <a:buNone/>
              <a:defRPr sz="1200">
                <a:solidFill>
                  <a:srgbClr val="898989"/>
                </a:solidFill>
                <a:latin typeface="Oswald"/>
                <a:ea typeface="Oswald"/>
                <a:cs typeface="Oswald"/>
                <a:sym typeface="Oswald"/>
              </a:defRPr>
            </a:lvl8pPr>
            <a:lvl9pPr marL="0" lvl="8" indent="0" algn="r">
              <a:spcBef>
                <a:spcPts val="0"/>
              </a:spcBef>
              <a:spcAft>
                <a:spcPts val="0"/>
              </a:spcAft>
              <a:buNone/>
              <a:defRPr sz="1200">
                <a:solidFill>
                  <a:srgbClr val="898989"/>
                </a:solidFill>
                <a:latin typeface="Oswald"/>
                <a:ea typeface="Oswald"/>
                <a:cs typeface="Oswald"/>
                <a:sym typeface="Oswal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1"/>
          <p:cNvSpPr txBox="1">
            <a:spLocks noGrp="1"/>
          </p:cNvSpPr>
          <p:nvPr>
            <p:ph type="title"/>
          </p:nvPr>
        </p:nvSpPr>
        <p:spPr>
          <a:xfrm>
            <a:off x="963084" y="4406903"/>
            <a:ext cx="10363200" cy="1362075"/>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4000" b="1"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9" name="Google Shape;29;p11"/>
          <p:cNvSpPr txBox="1">
            <a:spLocks noGrp="1"/>
          </p:cNvSpPr>
          <p:nvPr>
            <p:ph type="body" idx="1"/>
          </p:nvPr>
        </p:nvSpPr>
        <p:spPr>
          <a:xfrm>
            <a:off x="963084" y="2906713"/>
            <a:ext cx="10363200" cy="1500187"/>
          </a:xfrm>
          <a:prstGeom prst="rect">
            <a:avLst/>
          </a:prstGeom>
          <a:noFill/>
          <a:ln>
            <a:noFill/>
          </a:ln>
        </p:spPr>
        <p:txBody>
          <a:bodyPr spcFirstLastPara="1" wrap="square" lIns="91425" tIns="45700" rIns="91425" bIns="45700" anchor="b" anchorCtr="0">
            <a:no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11"/>
          <p:cNvSpPr txBox="1">
            <a:spLocks noGrp="1"/>
          </p:cNvSpPr>
          <p:nvPr>
            <p:ph type="dt" idx="10"/>
          </p:nvPr>
        </p:nvSpPr>
        <p:spPr>
          <a:xfrm>
            <a:off x="609600" y="6356353"/>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1"/>
          <p:cNvSpPr txBox="1">
            <a:spLocks noGrp="1"/>
          </p:cNvSpPr>
          <p:nvPr>
            <p:ph type="ftr" idx="11"/>
          </p:nvPr>
        </p:nvSpPr>
        <p:spPr>
          <a:xfrm>
            <a:off x="4165600" y="6356353"/>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1"/>
          <p:cNvSpPr txBox="1">
            <a:spLocks noGrp="1"/>
          </p:cNvSpPr>
          <p:nvPr>
            <p:ph type="sldNum" idx="12"/>
          </p:nvPr>
        </p:nvSpPr>
        <p:spPr>
          <a:xfrm>
            <a:off x="8737600" y="6356353"/>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1200">
                <a:solidFill>
                  <a:srgbClr val="898989"/>
                </a:solidFill>
                <a:latin typeface="Oswald"/>
                <a:ea typeface="Oswald"/>
                <a:cs typeface="Oswald"/>
                <a:sym typeface="Oswald"/>
              </a:defRPr>
            </a:lvl1pPr>
            <a:lvl2pPr marL="0" lvl="1" indent="0" algn="r">
              <a:spcBef>
                <a:spcPts val="0"/>
              </a:spcBef>
              <a:spcAft>
                <a:spcPts val="0"/>
              </a:spcAft>
              <a:buNone/>
              <a:defRPr sz="1200">
                <a:solidFill>
                  <a:srgbClr val="898989"/>
                </a:solidFill>
                <a:latin typeface="Oswald"/>
                <a:ea typeface="Oswald"/>
                <a:cs typeface="Oswald"/>
                <a:sym typeface="Oswald"/>
              </a:defRPr>
            </a:lvl2pPr>
            <a:lvl3pPr marL="0" lvl="2" indent="0" algn="r">
              <a:spcBef>
                <a:spcPts val="0"/>
              </a:spcBef>
              <a:spcAft>
                <a:spcPts val="0"/>
              </a:spcAft>
              <a:buNone/>
              <a:defRPr sz="1200">
                <a:solidFill>
                  <a:srgbClr val="898989"/>
                </a:solidFill>
                <a:latin typeface="Oswald"/>
                <a:ea typeface="Oswald"/>
                <a:cs typeface="Oswald"/>
                <a:sym typeface="Oswald"/>
              </a:defRPr>
            </a:lvl3pPr>
            <a:lvl4pPr marL="0" lvl="3" indent="0" algn="r">
              <a:spcBef>
                <a:spcPts val="0"/>
              </a:spcBef>
              <a:spcAft>
                <a:spcPts val="0"/>
              </a:spcAft>
              <a:buNone/>
              <a:defRPr sz="1200">
                <a:solidFill>
                  <a:srgbClr val="898989"/>
                </a:solidFill>
                <a:latin typeface="Oswald"/>
                <a:ea typeface="Oswald"/>
                <a:cs typeface="Oswald"/>
                <a:sym typeface="Oswald"/>
              </a:defRPr>
            </a:lvl4pPr>
            <a:lvl5pPr marL="0" lvl="4" indent="0" algn="r">
              <a:spcBef>
                <a:spcPts val="0"/>
              </a:spcBef>
              <a:spcAft>
                <a:spcPts val="0"/>
              </a:spcAft>
              <a:buNone/>
              <a:defRPr sz="1200">
                <a:solidFill>
                  <a:srgbClr val="898989"/>
                </a:solidFill>
                <a:latin typeface="Oswald"/>
                <a:ea typeface="Oswald"/>
                <a:cs typeface="Oswald"/>
                <a:sym typeface="Oswald"/>
              </a:defRPr>
            </a:lvl5pPr>
            <a:lvl6pPr marL="0" lvl="5" indent="0" algn="r">
              <a:spcBef>
                <a:spcPts val="0"/>
              </a:spcBef>
              <a:spcAft>
                <a:spcPts val="0"/>
              </a:spcAft>
              <a:buNone/>
              <a:defRPr sz="1200">
                <a:solidFill>
                  <a:srgbClr val="898989"/>
                </a:solidFill>
                <a:latin typeface="Oswald"/>
                <a:ea typeface="Oswald"/>
                <a:cs typeface="Oswald"/>
                <a:sym typeface="Oswald"/>
              </a:defRPr>
            </a:lvl6pPr>
            <a:lvl7pPr marL="0" lvl="6" indent="0" algn="r">
              <a:spcBef>
                <a:spcPts val="0"/>
              </a:spcBef>
              <a:spcAft>
                <a:spcPts val="0"/>
              </a:spcAft>
              <a:buNone/>
              <a:defRPr sz="1200">
                <a:solidFill>
                  <a:srgbClr val="898989"/>
                </a:solidFill>
                <a:latin typeface="Oswald"/>
                <a:ea typeface="Oswald"/>
                <a:cs typeface="Oswald"/>
                <a:sym typeface="Oswald"/>
              </a:defRPr>
            </a:lvl7pPr>
            <a:lvl8pPr marL="0" lvl="7" indent="0" algn="r">
              <a:spcBef>
                <a:spcPts val="0"/>
              </a:spcBef>
              <a:spcAft>
                <a:spcPts val="0"/>
              </a:spcAft>
              <a:buNone/>
              <a:defRPr sz="1200">
                <a:solidFill>
                  <a:srgbClr val="898989"/>
                </a:solidFill>
                <a:latin typeface="Oswald"/>
                <a:ea typeface="Oswald"/>
                <a:cs typeface="Oswald"/>
                <a:sym typeface="Oswald"/>
              </a:defRPr>
            </a:lvl8pPr>
            <a:lvl9pPr marL="0" lvl="8" indent="0" algn="r">
              <a:spcBef>
                <a:spcPts val="0"/>
              </a:spcBef>
              <a:spcAft>
                <a:spcPts val="0"/>
              </a:spcAft>
              <a:buNone/>
              <a:defRPr sz="1200">
                <a:solidFill>
                  <a:srgbClr val="898989"/>
                </a:solidFill>
                <a:latin typeface="Oswald"/>
                <a:ea typeface="Oswald"/>
                <a:cs typeface="Oswald"/>
                <a:sym typeface="Oswal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2"/>
          <p:cNvSpPr txBox="1">
            <a:spLocks noGrp="1"/>
          </p:cNvSpPr>
          <p:nvPr>
            <p:ph type="title"/>
          </p:nvPr>
        </p:nvSpPr>
        <p:spPr>
          <a:xfrm>
            <a:off x="609600" y="-47625"/>
            <a:ext cx="109728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5" name="Google Shape;35;p12"/>
          <p:cNvSpPr txBox="1">
            <a:spLocks noGrp="1"/>
          </p:cNvSpPr>
          <p:nvPr>
            <p:ph type="body" idx="1"/>
          </p:nvPr>
        </p:nvSpPr>
        <p:spPr>
          <a:xfrm>
            <a:off x="609600" y="1600203"/>
            <a:ext cx="5384800" cy="4525963"/>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12"/>
          <p:cNvSpPr txBox="1">
            <a:spLocks noGrp="1"/>
          </p:cNvSpPr>
          <p:nvPr>
            <p:ph type="body" idx="2"/>
          </p:nvPr>
        </p:nvSpPr>
        <p:spPr>
          <a:xfrm>
            <a:off x="6197600" y="1600203"/>
            <a:ext cx="5384800" cy="4525963"/>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12"/>
          <p:cNvSpPr txBox="1">
            <a:spLocks noGrp="1"/>
          </p:cNvSpPr>
          <p:nvPr>
            <p:ph type="dt" idx="10"/>
          </p:nvPr>
        </p:nvSpPr>
        <p:spPr>
          <a:xfrm>
            <a:off x="609600" y="6356353"/>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2"/>
          <p:cNvSpPr txBox="1">
            <a:spLocks noGrp="1"/>
          </p:cNvSpPr>
          <p:nvPr>
            <p:ph type="ftr" idx="11"/>
          </p:nvPr>
        </p:nvSpPr>
        <p:spPr>
          <a:xfrm>
            <a:off x="4165600" y="6356353"/>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2"/>
          <p:cNvSpPr txBox="1">
            <a:spLocks noGrp="1"/>
          </p:cNvSpPr>
          <p:nvPr>
            <p:ph type="sldNum" idx="12"/>
          </p:nvPr>
        </p:nvSpPr>
        <p:spPr>
          <a:xfrm>
            <a:off x="8737600" y="6356353"/>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1200">
                <a:solidFill>
                  <a:srgbClr val="898989"/>
                </a:solidFill>
                <a:latin typeface="Oswald"/>
                <a:ea typeface="Oswald"/>
                <a:cs typeface="Oswald"/>
                <a:sym typeface="Oswald"/>
              </a:defRPr>
            </a:lvl1pPr>
            <a:lvl2pPr marL="0" lvl="1" indent="0" algn="r">
              <a:spcBef>
                <a:spcPts val="0"/>
              </a:spcBef>
              <a:spcAft>
                <a:spcPts val="0"/>
              </a:spcAft>
              <a:buNone/>
              <a:defRPr sz="1200">
                <a:solidFill>
                  <a:srgbClr val="898989"/>
                </a:solidFill>
                <a:latin typeface="Oswald"/>
                <a:ea typeface="Oswald"/>
                <a:cs typeface="Oswald"/>
                <a:sym typeface="Oswald"/>
              </a:defRPr>
            </a:lvl2pPr>
            <a:lvl3pPr marL="0" lvl="2" indent="0" algn="r">
              <a:spcBef>
                <a:spcPts val="0"/>
              </a:spcBef>
              <a:spcAft>
                <a:spcPts val="0"/>
              </a:spcAft>
              <a:buNone/>
              <a:defRPr sz="1200">
                <a:solidFill>
                  <a:srgbClr val="898989"/>
                </a:solidFill>
                <a:latin typeface="Oswald"/>
                <a:ea typeface="Oswald"/>
                <a:cs typeface="Oswald"/>
                <a:sym typeface="Oswald"/>
              </a:defRPr>
            </a:lvl3pPr>
            <a:lvl4pPr marL="0" lvl="3" indent="0" algn="r">
              <a:spcBef>
                <a:spcPts val="0"/>
              </a:spcBef>
              <a:spcAft>
                <a:spcPts val="0"/>
              </a:spcAft>
              <a:buNone/>
              <a:defRPr sz="1200">
                <a:solidFill>
                  <a:srgbClr val="898989"/>
                </a:solidFill>
                <a:latin typeface="Oswald"/>
                <a:ea typeface="Oswald"/>
                <a:cs typeface="Oswald"/>
                <a:sym typeface="Oswald"/>
              </a:defRPr>
            </a:lvl4pPr>
            <a:lvl5pPr marL="0" lvl="4" indent="0" algn="r">
              <a:spcBef>
                <a:spcPts val="0"/>
              </a:spcBef>
              <a:spcAft>
                <a:spcPts val="0"/>
              </a:spcAft>
              <a:buNone/>
              <a:defRPr sz="1200">
                <a:solidFill>
                  <a:srgbClr val="898989"/>
                </a:solidFill>
                <a:latin typeface="Oswald"/>
                <a:ea typeface="Oswald"/>
                <a:cs typeface="Oswald"/>
                <a:sym typeface="Oswald"/>
              </a:defRPr>
            </a:lvl5pPr>
            <a:lvl6pPr marL="0" lvl="5" indent="0" algn="r">
              <a:spcBef>
                <a:spcPts val="0"/>
              </a:spcBef>
              <a:spcAft>
                <a:spcPts val="0"/>
              </a:spcAft>
              <a:buNone/>
              <a:defRPr sz="1200">
                <a:solidFill>
                  <a:srgbClr val="898989"/>
                </a:solidFill>
                <a:latin typeface="Oswald"/>
                <a:ea typeface="Oswald"/>
                <a:cs typeface="Oswald"/>
                <a:sym typeface="Oswald"/>
              </a:defRPr>
            </a:lvl6pPr>
            <a:lvl7pPr marL="0" lvl="6" indent="0" algn="r">
              <a:spcBef>
                <a:spcPts val="0"/>
              </a:spcBef>
              <a:spcAft>
                <a:spcPts val="0"/>
              </a:spcAft>
              <a:buNone/>
              <a:defRPr sz="1200">
                <a:solidFill>
                  <a:srgbClr val="898989"/>
                </a:solidFill>
                <a:latin typeface="Oswald"/>
                <a:ea typeface="Oswald"/>
                <a:cs typeface="Oswald"/>
                <a:sym typeface="Oswald"/>
              </a:defRPr>
            </a:lvl7pPr>
            <a:lvl8pPr marL="0" lvl="7" indent="0" algn="r">
              <a:spcBef>
                <a:spcPts val="0"/>
              </a:spcBef>
              <a:spcAft>
                <a:spcPts val="0"/>
              </a:spcAft>
              <a:buNone/>
              <a:defRPr sz="1200">
                <a:solidFill>
                  <a:srgbClr val="898989"/>
                </a:solidFill>
                <a:latin typeface="Oswald"/>
                <a:ea typeface="Oswald"/>
                <a:cs typeface="Oswald"/>
                <a:sym typeface="Oswald"/>
              </a:defRPr>
            </a:lvl8pPr>
            <a:lvl9pPr marL="0" lvl="8" indent="0" algn="r">
              <a:spcBef>
                <a:spcPts val="0"/>
              </a:spcBef>
              <a:spcAft>
                <a:spcPts val="0"/>
              </a:spcAft>
              <a:buNone/>
              <a:defRPr sz="1200">
                <a:solidFill>
                  <a:srgbClr val="898989"/>
                </a:solidFill>
                <a:latin typeface="Oswald"/>
                <a:ea typeface="Oswald"/>
                <a:cs typeface="Oswald"/>
                <a:sym typeface="Oswal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13"/>
          <p:cNvSpPr txBox="1">
            <a:spLocks noGrp="1"/>
          </p:cNvSpPr>
          <p:nvPr>
            <p:ph type="title"/>
          </p:nvPr>
        </p:nvSpPr>
        <p:spPr>
          <a:xfrm>
            <a:off x="609600" y="-47625"/>
            <a:ext cx="109728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2" name="Google Shape;42;p13"/>
          <p:cNvSpPr txBox="1">
            <a:spLocks noGrp="1"/>
          </p:cNvSpPr>
          <p:nvPr>
            <p:ph type="body" idx="1"/>
          </p:nvPr>
        </p:nvSpPr>
        <p:spPr>
          <a:xfrm>
            <a:off x="609600" y="1535113"/>
            <a:ext cx="5386917"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13"/>
          <p:cNvSpPr txBox="1">
            <a:spLocks noGrp="1"/>
          </p:cNvSpPr>
          <p:nvPr>
            <p:ph type="body" idx="2"/>
          </p:nvPr>
        </p:nvSpPr>
        <p:spPr>
          <a:xfrm>
            <a:off x="609600" y="2174875"/>
            <a:ext cx="5386917"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13"/>
          <p:cNvSpPr txBox="1">
            <a:spLocks noGrp="1"/>
          </p:cNvSpPr>
          <p:nvPr>
            <p:ph type="body" idx="3"/>
          </p:nvPr>
        </p:nvSpPr>
        <p:spPr>
          <a:xfrm>
            <a:off x="6193369" y="1535113"/>
            <a:ext cx="5389033"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13"/>
          <p:cNvSpPr txBox="1">
            <a:spLocks noGrp="1"/>
          </p:cNvSpPr>
          <p:nvPr>
            <p:ph type="body" idx="4"/>
          </p:nvPr>
        </p:nvSpPr>
        <p:spPr>
          <a:xfrm>
            <a:off x="6193369" y="2174875"/>
            <a:ext cx="5389033"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13"/>
          <p:cNvSpPr txBox="1">
            <a:spLocks noGrp="1"/>
          </p:cNvSpPr>
          <p:nvPr>
            <p:ph type="dt" idx="10"/>
          </p:nvPr>
        </p:nvSpPr>
        <p:spPr>
          <a:xfrm>
            <a:off x="609600" y="6356353"/>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13"/>
          <p:cNvSpPr txBox="1">
            <a:spLocks noGrp="1"/>
          </p:cNvSpPr>
          <p:nvPr>
            <p:ph type="ftr" idx="11"/>
          </p:nvPr>
        </p:nvSpPr>
        <p:spPr>
          <a:xfrm>
            <a:off x="4165600" y="6356353"/>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3"/>
          <p:cNvSpPr txBox="1">
            <a:spLocks noGrp="1"/>
          </p:cNvSpPr>
          <p:nvPr>
            <p:ph type="sldNum" idx="12"/>
          </p:nvPr>
        </p:nvSpPr>
        <p:spPr>
          <a:xfrm>
            <a:off x="8737600" y="6356353"/>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1200">
                <a:solidFill>
                  <a:srgbClr val="898989"/>
                </a:solidFill>
                <a:latin typeface="Oswald"/>
                <a:ea typeface="Oswald"/>
                <a:cs typeface="Oswald"/>
                <a:sym typeface="Oswald"/>
              </a:defRPr>
            </a:lvl1pPr>
            <a:lvl2pPr marL="0" lvl="1" indent="0" algn="r">
              <a:spcBef>
                <a:spcPts val="0"/>
              </a:spcBef>
              <a:spcAft>
                <a:spcPts val="0"/>
              </a:spcAft>
              <a:buNone/>
              <a:defRPr sz="1200">
                <a:solidFill>
                  <a:srgbClr val="898989"/>
                </a:solidFill>
                <a:latin typeface="Oswald"/>
                <a:ea typeface="Oswald"/>
                <a:cs typeface="Oswald"/>
                <a:sym typeface="Oswald"/>
              </a:defRPr>
            </a:lvl2pPr>
            <a:lvl3pPr marL="0" lvl="2" indent="0" algn="r">
              <a:spcBef>
                <a:spcPts val="0"/>
              </a:spcBef>
              <a:spcAft>
                <a:spcPts val="0"/>
              </a:spcAft>
              <a:buNone/>
              <a:defRPr sz="1200">
                <a:solidFill>
                  <a:srgbClr val="898989"/>
                </a:solidFill>
                <a:latin typeface="Oswald"/>
                <a:ea typeface="Oswald"/>
                <a:cs typeface="Oswald"/>
                <a:sym typeface="Oswald"/>
              </a:defRPr>
            </a:lvl3pPr>
            <a:lvl4pPr marL="0" lvl="3" indent="0" algn="r">
              <a:spcBef>
                <a:spcPts val="0"/>
              </a:spcBef>
              <a:spcAft>
                <a:spcPts val="0"/>
              </a:spcAft>
              <a:buNone/>
              <a:defRPr sz="1200">
                <a:solidFill>
                  <a:srgbClr val="898989"/>
                </a:solidFill>
                <a:latin typeface="Oswald"/>
                <a:ea typeface="Oswald"/>
                <a:cs typeface="Oswald"/>
                <a:sym typeface="Oswald"/>
              </a:defRPr>
            </a:lvl4pPr>
            <a:lvl5pPr marL="0" lvl="4" indent="0" algn="r">
              <a:spcBef>
                <a:spcPts val="0"/>
              </a:spcBef>
              <a:spcAft>
                <a:spcPts val="0"/>
              </a:spcAft>
              <a:buNone/>
              <a:defRPr sz="1200">
                <a:solidFill>
                  <a:srgbClr val="898989"/>
                </a:solidFill>
                <a:latin typeface="Oswald"/>
                <a:ea typeface="Oswald"/>
                <a:cs typeface="Oswald"/>
                <a:sym typeface="Oswald"/>
              </a:defRPr>
            </a:lvl5pPr>
            <a:lvl6pPr marL="0" lvl="5" indent="0" algn="r">
              <a:spcBef>
                <a:spcPts val="0"/>
              </a:spcBef>
              <a:spcAft>
                <a:spcPts val="0"/>
              </a:spcAft>
              <a:buNone/>
              <a:defRPr sz="1200">
                <a:solidFill>
                  <a:srgbClr val="898989"/>
                </a:solidFill>
                <a:latin typeface="Oswald"/>
                <a:ea typeface="Oswald"/>
                <a:cs typeface="Oswald"/>
                <a:sym typeface="Oswald"/>
              </a:defRPr>
            </a:lvl6pPr>
            <a:lvl7pPr marL="0" lvl="6" indent="0" algn="r">
              <a:spcBef>
                <a:spcPts val="0"/>
              </a:spcBef>
              <a:spcAft>
                <a:spcPts val="0"/>
              </a:spcAft>
              <a:buNone/>
              <a:defRPr sz="1200">
                <a:solidFill>
                  <a:srgbClr val="898989"/>
                </a:solidFill>
                <a:latin typeface="Oswald"/>
                <a:ea typeface="Oswald"/>
                <a:cs typeface="Oswald"/>
                <a:sym typeface="Oswald"/>
              </a:defRPr>
            </a:lvl7pPr>
            <a:lvl8pPr marL="0" lvl="7" indent="0" algn="r">
              <a:spcBef>
                <a:spcPts val="0"/>
              </a:spcBef>
              <a:spcAft>
                <a:spcPts val="0"/>
              </a:spcAft>
              <a:buNone/>
              <a:defRPr sz="1200">
                <a:solidFill>
                  <a:srgbClr val="898989"/>
                </a:solidFill>
                <a:latin typeface="Oswald"/>
                <a:ea typeface="Oswald"/>
                <a:cs typeface="Oswald"/>
                <a:sym typeface="Oswald"/>
              </a:defRPr>
            </a:lvl8pPr>
            <a:lvl9pPr marL="0" lvl="8" indent="0" algn="r">
              <a:spcBef>
                <a:spcPts val="0"/>
              </a:spcBef>
              <a:spcAft>
                <a:spcPts val="0"/>
              </a:spcAft>
              <a:buNone/>
              <a:defRPr sz="1200">
                <a:solidFill>
                  <a:srgbClr val="898989"/>
                </a:solidFill>
                <a:latin typeface="Oswald"/>
                <a:ea typeface="Oswald"/>
                <a:cs typeface="Oswald"/>
                <a:sym typeface="Oswal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4"/>
          <p:cNvSpPr txBox="1">
            <a:spLocks noGrp="1"/>
          </p:cNvSpPr>
          <p:nvPr>
            <p:ph type="title"/>
          </p:nvPr>
        </p:nvSpPr>
        <p:spPr>
          <a:xfrm>
            <a:off x="609600" y="-47625"/>
            <a:ext cx="109728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1" name="Google Shape;51;p14"/>
          <p:cNvSpPr txBox="1">
            <a:spLocks noGrp="1"/>
          </p:cNvSpPr>
          <p:nvPr>
            <p:ph type="dt" idx="10"/>
          </p:nvPr>
        </p:nvSpPr>
        <p:spPr>
          <a:xfrm>
            <a:off x="609600" y="6356353"/>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4"/>
          <p:cNvSpPr txBox="1">
            <a:spLocks noGrp="1"/>
          </p:cNvSpPr>
          <p:nvPr>
            <p:ph type="ftr" idx="11"/>
          </p:nvPr>
        </p:nvSpPr>
        <p:spPr>
          <a:xfrm>
            <a:off x="4165600" y="6356353"/>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4"/>
          <p:cNvSpPr txBox="1">
            <a:spLocks noGrp="1"/>
          </p:cNvSpPr>
          <p:nvPr>
            <p:ph type="sldNum" idx="12"/>
          </p:nvPr>
        </p:nvSpPr>
        <p:spPr>
          <a:xfrm>
            <a:off x="8737600" y="6356353"/>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1200">
                <a:solidFill>
                  <a:srgbClr val="898989"/>
                </a:solidFill>
                <a:latin typeface="Oswald"/>
                <a:ea typeface="Oswald"/>
                <a:cs typeface="Oswald"/>
                <a:sym typeface="Oswald"/>
              </a:defRPr>
            </a:lvl1pPr>
            <a:lvl2pPr marL="0" lvl="1" indent="0" algn="r">
              <a:spcBef>
                <a:spcPts val="0"/>
              </a:spcBef>
              <a:spcAft>
                <a:spcPts val="0"/>
              </a:spcAft>
              <a:buNone/>
              <a:defRPr sz="1200">
                <a:solidFill>
                  <a:srgbClr val="898989"/>
                </a:solidFill>
                <a:latin typeface="Oswald"/>
                <a:ea typeface="Oswald"/>
                <a:cs typeface="Oswald"/>
                <a:sym typeface="Oswald"/>
              </a:defRPr>
            </a:lvl2pPr>
            <a:lvl3pPr marL="0" lvl="2" indent="0" algn="r">
              <a:spcBef>
                <a:spcPts val="0"/>
              </a:spcBef>
              <a:spcAft>
                <a:spcPts val="0"/>
              </a:spcAft>
              <a:buNone/>
              <a:defRPr sz="1200">
                <a:solidFill>
                  <a:srgbClr val="898989"/>
                </a:solidFill>
                <a:latin typeface="Oswald"/>
                <a:ea typeface="Oswald"/>
                <a:cs typeface="Oswald"/>
                <a:sym typeface="Oswald"/>
              </a:defRPr>
            </a:lvl3pPr>
            <a:lvl4pPr marL="0" lvl="3" indent="0" algn="r">
              <a:spcBef>
                <a:spcPts val="0"/>
              </a:spcBef>
              <a:spcAft>
                <a:spcPts val="0"/>
              </a:spcAft>
              <a:buNone/>
              <a:defRPr sz="1200">
                <a:solidFill>
                  <a:srgbClr val="898989"/>
                </a:solidFill>
                <a:latin typeface="Oswald"/>
                <a:ea typeface="Oswald"/>
                <a:cs typeface="Oswald"/>
                <a:sym typeface="Oswald"/>
              </a:defRPr>
            </a:lvl4pPr>
            <a:lvl5pPr marL="0" lvl="4" indent="0" algn="r">
              <a:spcBef>
                <a:spcPts val="0"/>
              </a:spcBef>
              <a:spcAft>
                <a:spcPts val="0"/>
              </a:spcAft>
              <a:buNone/>
              <a:defRPr sz="1200">
                <a:solidFill>
                  <a:srgbClr val="898989"/>
                </a:solidFill>
                <a:latin typeface="Oswald"/>
                <a:ea typeface="Oswald"/>
                <a:cs typeface="Oswald"/>
                <a:sym typeface="Oswald"/>
              </a:defRPr>
            </a:lvl5pPr>
            <a:lvl6pPr marL="0" lvl="5" indent="0" algn="r">
              <a:spcBef>
                <a:spcPts val="0"/>
              </a:spcBef>
              <a:spcAft>
                <a:spcPts val="0"/>
              </a:spcAft>
              <a:buNone/>
              <a:defRPr sz="1200">
                <a:solidFill>
                  <a:srgbClr val="898989"/>
                </a:solidFill>
                <a:latin typeface="Oswald"/>
                <a:ea typeface="Oswald"/>
                <a:cs typeface="Oswald"/>
                <a:sym typeface="Oswald"/>
              </a:defRPr>
            </a:lvl6pPr>
            <a:lvl7pPr marL="0" lvl="6" indent="0" algn="r">
              <a:spcBef>
                <a:spcPts val="0"/>
              </a:spcBef>
              <a:spcAft>
                <a:spcPts val="0"/>
              </a:spcAft>
              <a:buNone/>
              <a:defRPr sz="1200">
                <a:solidFill>
                  <a:srgbClr val="898989"/>
                </a:solidFill>
                <a:latin typeface="Oswald"/>
                <a:ea typeface="Oswald"/>
                <a:cs typeface="Oswald"/>
                <a:sym typeface="Oswald"/>
              </a:defRPr>
            </a:lvl7pPr>
            <a:lvl8pPr marL="0" lvl="7" indent="0" algn="r">
              <a:spcBef>
                <a:spcPts val="0"/>
              </a:spcBef>
              <a:spcAft>
                <a:spcPts val="0"/>
              </a:spcAft>
              <a:buNone/>
              <a:defRPr sz="1200">
                <a:solidFill>
                  <a:srgbClr val="898989"/>
                </a:solidFill>
                <a:latin typeface="Oswald"/>
                <a:ea typeface="Oswald"/>
                <a:cs typeface="Oswald"/>
                <a:sym typeface="Oswald"/>
              </a:defRPr>
            </a:lvl8pPr>
            <a:lvl9pPr marL="0" lvl="8" indent="0" algn="r">
              <a:spcBef>
                <a:spcPts val="0"/>
              </a:spcBef>
              <a:spcAft>
                <a:spcPts val="0"/>
              </a:spcAft>
              <a:buNone/>
              <a:defRPr sz="1200">
                <a:solidFill>
                  <a:srgbClr val="898989"/>
                </a:solidFill>
                <a:latin typeface="Oswald"/>
                <a:ea typeface="Oswald"/>
                <a:cs typeface="Oswald"/>
                <a:sym typeface="Oswal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15"/>
          <p:cNvSpPr txBox="1">
            <a:spLocks noGrp="1"/>
          </p:cNvSpPr>
          <p:nvPr>
            <p:ph type="dt" idx="10"/>
          </p:nvPr>
        </p:nvSpPr>
        <p:spPr>
          <a:xfrm>
            <a:off x="609600" y="6356353"/>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5"/>
          <p:cNvSpPr txBox="1">
            <a:spLocks noGrp="1"/>
          </p:cNvSpPr>
          <p:nvPr>
            <p:ph type="ftr" idx="11"/>
          </p:nvPr>
        </p:nvSpPr>
        <p:spPr>
          <a:xfrm>
            <a:off x="4165600" y="6356353"/>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5"/>
          <p:cNvSpPr txBox="1">
            <a:spLocks noGrp="1"/>
          </p:cNvSpPr>
          <p:nvPr>
            <p:ph type="sldNum" idx="12"/>
          </p:nvPr>
        </p:nvSpPr>
        <p:spPr>
          <a:xfrm>
            <a:off x="8737600" y="6356353"/>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1200">
                <a:solidFill>
                  <a:srgbClr val="898989"/>
                </a:solidFill>
                <a:latin typeface="Oswald"/>
                <a:ea typeface="Oswald"/>
                <a:cs typeface="Oswald"/>
                <a:sym typeface="Oswald"/>
              </a:defRPr>
            </a:lvl1pPr>
            <a:lvl2pPr marL="0" lvl="1" indent="0" algn="r">
              <a:spcBef>
                <a:spcPts val="0"/>
              </a:spcBef>
              <a:spcAft>
                <a:spcPts val="0"/>
              </a:spcAft>
              <a:buNone/>
              <a:defRPr sz="1200">
                <a:solidFill>
                  <a:srgbClr val="898989"/>
                </a:solidFill>
                <a:latin typeface="Oswald"/>
                <a:ea typeface="Oswald"/>
                <a:cs typeface="Oswald"/>
                <a:sym typeface="Oswald"/>
              </a:defRPr>
            </a:lvl2pPr>
            <a:lvl3pPr marL="0" lvl="2" indent="0" algn="r">
              <a:spcBef>
                <a:spcPts val="0"/>
              </a:spcBef>
              <a:spcAft>
                <a:spcPts val="0"/>
              </a:spcAft>
              <a:buNone/>
              <a:defRPr sz="1200">
                <a:solidFill>
                  <a:srgbClr val="898989"/>
                </a:solidFill>
                <a:latin typeface="Oswald"/>
                <a:ea typeface="Oswald"/>
                <a:cs typeface="Oswald"/>
                <a:sym typeface="Oswald"/>
              </a:defRPr>
            </a:lvl3pPr>
            <a:lvl4pPr marL="0" lvl="3" indent="0" algn="r">
              <a:spcBef>
                <a:spcPts val="0"/>
              </a:spcBef>
              <a:spcAft>
                <a:spcPts val="0"/>
              </a:spcAft>
              <a:buNone/>
              <a:defRPr sz="1200">
                <a:solidFill>
                  <a:srgbClr val="898989"/>
                </a:solidFill>
                <a:latin typeface="Oswald"/>
                <a:ea typeface="Oswald"/>
                <a:cs typeface="Oswald"/>
                <a:sym typeface="Oswald"/>
              </a:defRPr>
            </a:lvl4pPr>
            <a:lvl5pPr marL="0" lvl="4" indent="0" algn="r">
              <a:spcBef>
                <a:spcPts val="0"/>
              </a:spcBef>
              <a:spcAft>
                <a:spcPts val="0"/>
              </a:spcAft>
              <a:buNone/>
              <a:defRPr sz="1200">
                <a:solidFill>
                  <a:srgbClr val="898989"/>
                </a:solidFill>
                <a:latin typeface="Oswald"/>
                <a:ea typeface="Oswald"/>
                <a:cs typeface="Oswald"/>
                <a:sym typeface="Oswald"/>
              </a:defRPr>
            </a:lvl5pPr>
            <a:lvl6pPr marL="0" lvl="5" indent="0" algn="r">
              <a:spcBef>
                <a:spcPts val="0"/>
              </a:spcBef>
              <a:spcAft>
                <a:spcPts val="0"/>
              </a:spcAft>
              <a:buNone/>
              <a:defRPr sz="1200">
                <a:solidFill>
                  <a:srgbClr val="898989"/>
                </a:solidFill>
                <a:latin typeface="Oswald"/>
                <a:ea typeface="Oswald"/>
                <a:cs typeface="Oswald"/>
                <a:sym typeface="Oswald"/>
              </a:defRPr>
            </a:lvl6pPr>
            <a:lvl7pPr marL="0" lvl="6" indent="0" algn="r">
              <a:spcBef>
                <a:spcPts val="0"/>
              </a:spcBef>
              <a:spcAft>
                <a:spcPts val="0"/>
              </a:spcAft>
              <a:buNone/>
              <a:defRPr sz="1200">
                <a:solidFill>
                  <a:srgbClr val="898989"/>
                </a:solidFill>
                <a:latin typeface="Oswald"/>
                <a:ea typeface="Oswald"/>
                <a:cs typeface="Oswald"/>
                <a:sym typeface="Oswald"/>
              </a:defRPr>
            </a:lvl7pPr>
            <a:lvl8pPr marL="0" lvl="7" indent="0" algn="r">
              <a:spcBef>
                <a:spcPts val="0"/>
              </a:spcBef>
              <a:spcAft>
                <a:spcPts val="0"/>
              </a:spcAft>
              <a:buNone/>
              <a:defRPr sz="1200">
                <a:solidFill>
                  <a:srgbClr val="898989"/>
                </a:solidFill>
                <a:latin typeface="Oswald"/>
                <a:ea typeface="Oswald"/>
                <a:cs typeface="Oswald"/>
                <a:sym typeface="Oswald"/>
              </a:defRPr>
            </a:lvl8pPr>
            <a:lvl9pPr marL="0" lvl="8" indent="0" algn="r">
              <a:spcBef>
                <a:spcPts val="0"/>
              </a:spcBef>
              <a:spcAft>
                <a:spcPts val="0"/>
              </a:spcAft>
              <a:buNone/>
              <a:defRPr sz="1200">
                <a:solidFill>
                  <a:srgbClr val="898989"/>
                </a:solidFill>
                <a:latin typeface="Oswald"/>
                <a:ea typeface="Oswald"/>
                <a:cs typeface="Oswald"/>
                <a:sym typeface="Oswal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6"/>
          <p:cNvSpPr txBox="1">
            <a:spLocks noGrp="1"/>
          </p:cNvSpPr>
          <p:nvPr>
            <p:ph type="title"/>
          </p:nvPr>
        </p:nvSpPr>
        <p:spPr>
          <a:xfrm>
            <a:off x="609602" y="273050"/>
            <a:ext cx="4011084" cy="11620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0" name="Google Shape;60;p16"/>
          <p:cNvSpPr txBox="1">
            <a:spLocks noGrp="1"/>
          </p:cNvSpPr>
          <p:nvPr>
            <p:ph type="body" idx="1"/>
          </p:nvPr>
        </p:nvSpPr>
        <p:spPr>
          <a:xfrm>
            <a:off x="4766733" y="273053"/>
            <a:ext cx="6815667" cy="5853113"/>
          </a:xfrm>
          <a:prstGeom prst="rect">
            <a:avLst/>
          </a:prstGeom>
          <a:noFill/>
          <a:ln>
            <a:noFill/>
          </a:ln>
        </p:spPr>
        <p:txBody>
          <a:bodyPr spcFirstLastPara="1" wrap="square" lIns="91425" tIns="45700" rIns="91425" bIns="45700" anchor="t" anchorCtr="0">
            <a:no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1" name="Google Shape;61;p16"/>
          <p:cNvSpPr txBox="1">
            <a:spLocks noGrp="1"/>
          </p:cNvSpPr>
          <p:nvPr>
            <p:ph type="body" idx="2"/>
          </p:nvPr>
        </p:nvSpPr>
        <p:spPr>
          <a:xfrm>
            <a:off x="609602" y="1435103"/>
            <a:ext cx="4011084" cy="4691063"/>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2" name="Google Shape;62;p16"/>
          <p:cNvSpPr txBox="1">
            <a:spLocks noGrp="1"/>
          </p:cNvSpPr>
          <p:nvPr>
            <p:ph type="dt" idx="10"/>
          </p:nvPr>
        </p:nvSpPr>
        <p:spPr>
          <a:xfrm>
            <a:off x="609600" y="6356353"/>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6"/>
          <p:cNvSpPr txBox="1">
            <a:spLocks noGrp="1"/>
          </p:cNvSpPr>
          <p:nvPr>
            <p:ph type="ftr" idx="11"/>
          </p:nvPr>
        </p:nvSpPr>
        <p:spPr>
          <a:xfrm>
            <a:off x="4165600" y="6356353"/>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6"/>
          <p:cNvSpPr txBox="1">
            <a:spLocks noGrp="1"/>
          </p:cNvSpPr>
          <p:nvPr>
            <p:ph type="sldNum" idx="12"/>
          </p:nvPr>
        </p:nvSpPr>
        <p:spPr>
          <a:xfrm>
            <a:off x="8737600" y="6356353"/>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1200">
                <a:solidFill>
                  <a:srgbClr val="898989"/>
                </a:solidFill>
                <a:latin typeface="Oswald"/>
                <a:ea typeface="Oswald"/>
                <a:cs typeface="Oswald"/>
                <a:sym typeface="Oswald"/>
              </a:defRPr>
            </a:lvl1pPr>
            <a:lvl2pPr marL="0" lvl="1" indent="0" algn="r">
              <a:spcBef>
                <a:spcPts val="0"/>
              </a:spcBef>
              <a:spcAft>
                <a:spcPts val="0"/>
              </a:spcAft>
              <a:buNone/>
              <a:defRPr sz="1200">
                <a:solidFill>
                  <a:srgbClr val="898989"/>
                </a:solidFill>
                <a:latin typeface="Oswald"/>
                <a:ea typeface="Oswald"/>
                <a:cs typeface="Oswald"/>
                <a:sym typeface="Oswald"/>
              </a:defRPr>
            </a:lvl2pPr>
            <a:lvl3pPr marL="0" lvl="2" indent="0" algn="r">
              <a:spcBef>
                <a:spcPts val="0"/>
              </a:spcBef>
              <a:spcAft>
                <a:spcPts val="0"/>
              </a:spcAft>
              <a:buNone/>
              <a:defRPr sz="1200">
                <a:solidFill>
                  <a:srgbClr val="898989"/>
                </a:solidFill>
                <a:latin typeface="Oswald"/>
                <a:ea typeface="Oswald"/>
                <a:cs typeface="Oswald"/>
                <a:sym typeface="Oswald"/>
              </a:defRPr>
            </a:lvl3pPr>
            <a:lvl4pPr marL="0" lvl="3" indent="0" algn="r">
              <a:spcBef>
                <a:spcPts val="0"/>
              </a:spcBef>
              <a:spcAft>
                <a:spcPts val="0"/>
              </a:spcAft>
              <a:buNone/>
              <a:defRPr sz="1200">
                <a:solidFill>
                  <a:srgbClr val="898989"/>
                </a:solidFill>
                <a:latin typeface="Oswald"/>
                <a:ea typeface="Oswald"/>
                <a:cs typeface="Oswald"/>
                <a:sym typeface="Oswald"/>
              </a:defRPr>
            </a:lvl4pPr>
            <a:lvl5pPr marL="0" lvl="4" indent="0" algn="r">
              <a:spcBef>
                <a:spcPts val="0"/>
              </a:spcBef>
              <a:spcAft>
                <a:spcPts val="0"/>
              </a:spcAft>
              <a:buNone/>
              <a:defRPr sz="1200">
                <a:solidFill>
                  <a:srgbClr val="898989"/>
                </a:solidFill>
                <a:latin typeface="Oswald"/>
                <a:ea typeface="Oswald"/>
                <a:cs typeface="Oswald"/>
                <a:sym typeface="Oswald"/>
              </a:defRPr>
            </a:lvl5pPr>
            <a:lvl6pPr marL="0" lvl="5" indent="0" algn="r">
              <a:spcBef>
                <a:spcPts val="0"/>
              </a:spcBef>
              <a:spcAft>
                <a:spcPts val="0"/>
              </a:spcAft>
              <a:buNone/>
              <a:defRPr sz="1200">
                <a:solidFill>
                  <a:srgbClr val="898989"/>
                </a:solidFill>
                <a:latin typeface="Oswald"/>
                <a:ea typeface="Oswald"/>
                <a:cs typeface="Oswald"/>
                <a:sym typeface="Oswald"/>
              </a:defRPr>
            </a:lvl6pPr>
            <a:lvl7pPr marL="0" lvl="6" indent="0" algn="r">
              <a:spcBef>
                <a:spcPts val="0"/>
              </a:spcBef>
              <a:spcAft>
                <a:spcPts val="0"/>
              </a:spcAft>
              <a:buNone/>
              <a:defRPr sz="1200">
                <a:solidFill>
                  <a:srgbClr val="898989"/>
                </a:solidFill>
                <a:latin typeface="Oswald"/>
                <a:ea typeface="Oswald"/>
                <a:cs typeface="Oswald"/>
                <a:sym typeface="Oswald"/>
              </a:defRPr>
            </a:lvl7pPr>
            <a:lvl8pPr marL="0" lvl="7" indent="0" algn="r">
              <a:spcBef>
                <a:spcPts val="0"/>
              </a:spcBef>
              <a:spcAft>
                <a:spcPts val="0"/>
              </a:spcAft>
              <a:buNone/>
              <a:defRPr sz="1200">
                <a:solidFill>
                  <a:srgbClr val="898989"/>
                </a:solidFill>
                <a:latin typeface="Oswald"/>
                <a:ea typeface="Oswald"/>
                <a:cs typeface="Oswald"/>
                <a:sym typeface="Oswald"/>
              </a:defRPr>
            </a:lvl8pPr>
            <a:lvl9pPr marL="0" lvl="8" indent="0" algn="r">
              <a:spcBef>
                <a:spcPts val="0"/>
              </a:spcBef>
              <a:spcAft>
                <a:spcPts val="0"/>
              </a:spcAft>
              <a:buNone/>
              <a:defRPr sz="1200">
                <a:solidFill>
                  <a:srgbClr val="898989"/>
                </a:solidFill>
                <a:latin typeface="Oswald"/>
                <a:ea typeface="Oswald"/>
                <a:cs typeface="Oswald"/>
                <a:sym typeface="Oswal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2389717" y="4800600"/>
            <a:ext cx="7315200" cy="56673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7" name="Google Shape;67;p17"/>
          <p:cNvSpPr>
            <a:spLocks noGrp="1"/>
          </p:cNvSpPr>
          <p:nvPr>
            <p:ph type="pic" idx="2"/>
          </p:nvPr>
        </p:nvSpPr>
        <p:spPr>
          <a:xfrm>
            <a:off x="2389717" y="612775"/>
            <a:ext cx="7315200" cy="4114800"/>
          </a:xfrm>
          <a:prstGeom prst="rect">
            <a:avLst/>
          </a:prstGeom>
          <a:noFill/>
          <a:ln>
            <a:noFill/>
          </a:ln>
        </p:spPr>
      </p:sp>
      <p:sp>
        <p:nvSpPr>
          <p:cNvPr id="68" name="Google Shape;68;p17"/>
          <p:cNvSpPr txBox="1">
            <a:spLocks noGrp="1"/>
          </p:cNvSpPr>
          <p:nvPr>
            <p:ph type="body" idx="1"/>
          </p:nvPr>
        </p:nvSpPr>
        <p:spPr>
          <a:xfrm>
            <a:off x="2389717" y="5367338"/>
            <a:ext cx="7315200" cy="804862"/>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9" name="Google Shape;69;p17"/>
          <p:cNvSpPr txBox="1">
            <a:spLocks noGrp="1"/>
          </p:cNvSpPr>
          <p:nvPr>
            <p:ph type="dt" idx="10"/>
          </p:nvPr>
        </p:nvSpPr>
        <p:spPr>
          <a:xfrm>
            <a:off x="609600" y="6356353"/>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7"/>
          <p:cNvSpPr txBox="1">
            <a:spLocks noGrp="1"/>
          </p:cNvSpPr>
          <p:nvPr>
            <p:ph type="ftr" idx="11"/>
          </p:nvPr>
        </p:nvSpPr>
        <p:spPr>
          <a:xfrm>
            <a:off x="4165600" y="6356353"/>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7"/>
          <p:cNvSpPr txBox="1">
            <a:spLocks noGrp="1"/>
          </p:cNvSpPr>
          <p:nvPr>
            <p:ph type="sldNum" idx="12"/>
          </p:nvPr>
        </p:nvSpPr>
        <p:spPr>
          <a:xfrm>
            <a:off x="8737600" y="6356353"/>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1200">
                <a:solidFill>
                  <a:srgbClr val="898989"/>
                </a:solidFill>
                <a:latin typeface="Oswald"/>
                <a:ea typeface="Oswald"/>
                <a:cs typeface="Oswald"/>
                <a:sym typeface="Oswald"/>
              </a:defRPr>
            </a:lvl1pPr>
            <a:lvl2pPr marL="0" lvl="1" indent="0" algn="r">
              <a:spcBef>
                <a:spcPts val="0"/>
              </a:spcBef>
              <a:spcAft>
                <a:spcPts val="0"/>
              </a:spcAft>
              <a:buNone/>
              <a:defRPr sz="1200">
                <a:solidFill>
                  <a:srgbClr val="898989"/>
                </a:solidFill>
                <a:latin typeface="Oswald"/>
                <a:ea typeface="Oswald"/>
                <a:cs typeface="Oswald"/>
                <a:sym typeface="Oswald"/>
              </a:defRPr>
            </a:lvl2pPr>
            <a:lvl3pPr marL="0" lvl="2" indent="0" algn="r">
              <a:spcBef>
                <a:spcPts val="0"/>
              </a:spcBef>
              <a:spcAft>
                <a:spcPts val="0"/>
              </a:spcAft>
              <a:buNone/>
              <a:defRPr sz="1200">
                <a:solidFill>
                  <a:srgbClr val="898989"/>
                </a:solidFill>
                <a:latin typeface="Oswald"/>
                <a:ea typeface="Oswald"/>
                <a:cs typeface="Oswald"/>
                <a:sym typeface="Oswald"/>
              </a:defRPr>
            </a:lvl3pPr>
            <a:lvl4pPr marL="0" lvl="3" indent="0" algn="r">
              <a:spcBef>
                <a:spcPts val="0"/>
              </a:spcBef>
              <a:spcAft>
                <a:spcPts val="0"/>
              </a:spcAft>
              <a:buNone/>
              <a:defRPr sz="1200">
                <a:solidFill>
                  <a:srgbClr val="898989"/>
                </a:solidFill>
                <a:latin typeface="Oswald"/>
                <a:ea typeface="Oswald"/>
                <a:cs typeface="Oswald"/>
                <a:sym typeface="Oswald"/>
              </a:defRPr>
            </a:lvl4pPr>
            <a:lvl5pPr marL="0" lvl="4" indent="0" algn="r">
              <a:spcBef>
                <a:spcPts val="0"/>
              </a:spcBef>
              <a:spcAft>
                <a:spcPts val="0"/>
              </a:spcAft>
              <a:buNone/>
              <a:defRPr sz="1200">
                <a:solidFill>
                  <a:srgbClr val="898989"/>
                </a:solidFill>
                <a:latin typeface="Oswald"/>
                <a:ea typeface="Oswald"/>
                <a:cs typeface="Oswald"/>
                <a:sym typeface="Oswald"/>
              </a:defRPr>
            </a:lvl5pPr>
            <a:lvl6pPr marL="0" lvl="5" indent="0" algn="r">
              <a:spcBef>
                <a:spcPts val="0"/>
              </a:spcBef>
              <a:spcAft>
                <a:spcPts val="0"/>
              </a:spcAft>
              <a:buNone/>
              <a:defRPr sz="1200">
                <a:solidFill>
                  <a:srgbClr val="898989"/>
                </a:solidFill>
                <a:latin typeface="Oswald"/>
                <a:ea typeface="Oswald"/>
                <a:cs typeface="Oswald"/>
                <a:sym typeface="Oswald"/>
              </a:defRPr>
            </a:lvl6pPr>
            <a:lvl7pPr marL="0" lvl="6" indent="0" algn="r">
              <a:spcBef>
                <a:spcPts val="0"/>
              </a:spcBef>
              <a:spcAft>
                <a:spcPts val="0"/>
              </a:spcAft>
              <a:buNone/>
              <a:defRPr sz="1200">
                <a:solidFill>
                  <a:srgbClr val="898989"/>
                </a:solidFill>
                <a:latin typeface="Oswald"/>
                <a:ea typeface="Oswald"/>
                <a:cs typeface="Oswald"/>
                <a:sym typeface="Oswald"/>
              </a:defRPr>
            </a:lvl7pPr>
            <a:lvl8pPr marL="0" lvl="7" indent="0" algn="r">
              <a:spcBef>
                <a:spcPts val="0"/>
              </a:spcBef>
              <a:spcAft>
                <a:spcPts val="0"/>
              </a:spcAft>
              <a:buNone/>
              <a:defRPr sz="1200">
                <a:solidFill>
                  <a:srgbClr val="898989"/>
                </a:solidFill>
                <a:latin typeface="Oswald"/>
                <a:ea typeface="Oswald"/>
                <a:cs typeface="Oswald"/>
                <a:sym typeface="Oswald"/>
              </a:defRPr>
            </a:lvl8pPr>
            <a:lvl9pPr marL="0" lvl="8" indent="0" algn="r">
              <a:spcBef>
                <a:spcPts val="0"/>
              </a:spcBef>
              <a:spcAft>
                <a:spcPts val="0"/>
              </a:spcAft>
              <a:buNone/>
              <a:defRPr sz="1200">
                <a:solidFill>
                  <a:srgbClr val="898989"/>
                </a:solidFill>
                <a:latin typeface="Oswald"/>
                <a:ea typeface="Oswald"/>
                <a:cs typeface="Oswald"/>
                <a:sym typeface="Oswal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8"/>
          <p:cNvSpPr txBox="1">
            <a:spLocks noGrp="1"/>
          </p:cNvSpPr>
          <p:nvPr>
            <p:ph type="title"/>
          </p:nvPr>
        </p:nvSpPr>
        <p:spPr>
          <a:xfrm>
            <a:off x="609600" y="-47625"/>
            <a:ext cx="1097280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4400" b="0" i="0" u="none" strike="noStrike" cap="none">
                <a:solidFill>
                  <a:schemeClr val="dk1"/>
                </a:solidFill>
                <a:latin typeface="Oswald"/>
                <a:ea typeface="Oswald"/>
                <a:cs typeface="Oswald"/>
                <a:sym typeface="Oswald"/>
              </a:defRPr>
            </a:lvl1pPr>
            <a:lvl2pPr marR="0" lvl="1" algn="ctr" rtl="0">
              <a:spcBef>
                <a:spcPts val="0"/>
              </a:spcBef>
              <a:spcAft>
                <a:spcPts val="0"/>
              </a:spcAft>
              <a:buSzPts val="1400"/>
              <a:buNone/>
              <a:defRPr sz="4400" b="0" i="0" u="none" strike="noStrike" cap="none">
                <a:solidFill>
                  <a:schemeClr val="dk1"/>
                </a:solidFill>
                <a:latin typeface="Oswald"/>
                <a:ea typeface="Oswald"/>
                <a:cs typeface="Oswald"/>
                <a:sym typeface="Oswald"/>
              </a:defRPr>
            </a:lvl2pPr>
            <a:lvl3pPr marR="0" lvl="2" algn="ctr" rtl="0">
              <a:spcBef>
                <a:spcPts val="0"/>
              </a:spcBef>
              <a:spcAft>
                <a:spcPts val="0"/>
              </a:spcAft>
              <a:buSzPts val="1400"/>
              <a:buNone/>
              <a:defRPr sz="4400" b="0" i="0" u="none" strike="noStrike" cap="none">
                <a:solidFill>
                  <a:schemeClr val="dk1"/>
                </a:solidFill>
                <a:latin typeface="Oswald"/>
                <a:ea typeface="Oswald"/>
                <a:cs typeface="Oswald"/>
                <a:sym typeface="Oswald"/>
              </a:defRPr>
            </a:lvl3pPr>
            <a:lvl4pPr marR="0" lvl="3" algn="ctr" rtl="0">
              <a:spcBef>
                <a:spcPts val="0"/>
              </a:spcBef>
              <a:spcAft>
                <a:spcPts val="0"/>
              </a:spcAft>
              <a:buSzPts val="1400"/>
              <a:buNone/>
              <a:defRPr sz="4400" b="0" i="0" u="none" strike="noStrike" cap="none">
                <a:solidFill>
                  <a:schemeClr val="dk1"/>
                </a:solidFill>
                <a:latin typeface="Oswald"/>
                <a:ea typeface="Oswald"/>
                <a:cs typeface="Oswald"/>
                <a:sym typeface="Oswald"/>
              </a:defRPr>
            </a:lvl4pPr>
            <a:lvl5pPr marR="0" lvl="4" algn="ctr" rtl="0">
              <a:spcBef>
                <a:spcPts val="0"/>
              </a:spcBef>
              <a:spcAft>
                <a:spcPts val="0"/>
              </a:spcAft>
              <a:buSzPts val="1400"/>
              <a:buNone/>
              <a:defRPr sz="4400" b="0" i="0" u="none" strike="noStrike" cap="none">
                <a:solidFill>
                  <a:schemeClr val="dk1"/>
                </a:solidFill>
                <a:latin typeface="Oswald"/>
                <a:ea typeface="Oswald"/>
                <a:cs typeface="Oswald"/>
                <a:sym typeface="Oswald"/>
              </a:defRPr>
            </a:lvl5pPr>
            <a:lvl6pPr marR="0" lvl="5" algn="ctr" rtl="0">
              <a:spcBef>
                <a:spcPts val="0"/>
              </a:spcBef>
              <a:spcAft>
                <a:spcPts val="0"/>
              </a:spcAft>
              <a:buSzPts val="1400"/>
              <a:buNone/>
              <a:defRPr sz="4400" b="0" i="0" u="none" strike="noStrike" cap="none">
                <a:solidFill>
                  <a:schemeClr val="dk1"/>
                </a:solidFill>
                <a:latin typeface="Oswald"/>
                <a:ea typeface="Oswald"/>
                <a:cs typeface="Oswald"/>
                <a:sym typeface="Oswald"/>
              </a:defRPr>
            </a:lvl6pPr>
            <a:lvl7pPr marR="0" lvl="6" algn="ctr" rtl="0">
              <a:spcBef>
                <a:spcPts val="0"/>
              </a:spcBef>
              <a:spcAft>
                <a:spcPts val="0"/>
              </a:spcAft>
              <a:buSzPts val="1400"/>
              <a:buNone/>
              <a:defRPr sz="4400" b="0" i="0" u="none" strike="noStrike" cap="none">
                <a:solidFill>
                  <a:schemeClr val="dk1"/>
                </a:solidFill>
                <a:latin typeface="Oswald"/>
                <a:ea typeface="Oswald"/>
                <a:cs typeface="Oswald"/>
                <a:sym typeface="Oswald"/>
              </a:defRPr>
            </a:lvl7pPr>
            <a:lvl8pPr marR="0" lvl="7" algn="ctr" rtl="0">
              <a:spcBef>
                <a:spcPts val="0"/>
              </a:spcBef>
              <a:spcAft>
                <a:spcPts val="0"/>
              </a:spcAft>
              <a:buSzPts val="1400"/>
              <a:buNone/>
              <a:defRPr sz="4400" b="0" i="0" u="none" strike="noStrike" cap="none">
                <a:solidFill>
                  <a:schemeClr val="dk1"/>
                </a:solidFill>
                <a:latin typeface="Oswald"/>
                <a:ea typeface="Oswald"/>
                <a:cs typeface="Oswald"/>
                <a:sym typeface="Oswald"/>
              </a:defRPr>
            </a:lvl8pPr>
            <a:lvl9pPr marR="0" lvl="8" algn="ctr" rtl="0">
              <a:spcBef>
                <a:spcPts val="0"/>
              </a:spcBef>
              <a:spcAft>
                <a:spcPts val="0"/>
              </a:spcAft>
              <a:buSzPts val="1400"/>
              <a:buNone/>
              <a:defRPr sz="4400" b="0" i="0" u="none" strike="noStrike" cap="none">
                <a:solidFill>
                  <a:schemeClr val="dk1"/>
                </a:solidFill>
                <a:latin typeface="Oswald"/>
                <a:ea typeface="Oswald"/>
                <a:cs typeface="Oswald"/>
                <a:sym typeface="Oswald"/>
              </a:defRPr>
            </a:lvl9pPr>
          </a:lstStyle>
          <a:p>
            <a:endParaRPr/>
          </a:p>
        </p:txBody>
      </p:sp>
      <p:sp>
        <p:nvSpPr>
          <p:cNvPr id="11" name="Google Shape;11;p8"/>
          <p:cNvSpPr txBox="1">
            <a:spLocks noGrp="1"/>
          </p:cNvSpPr>
          <p:nvPr>
            <p:ph type="body" idx="1"/>
          </p:nvPr>
        </p:nvSpPr>
        <p:spPr>
          <a:xfrm>
            <a:off x="609600" y="1095375"/>
            <a:ext cx="10972800" cy="5030788"/>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Oswald"/>
                <a:ea typeface="Oswald"/>
                <a:cs typeface="Oswald"/>
                <a:sym typeface="Oswald"/>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Oswald"/>
                <a:ea typeface="Oswald"/>
                <a:cs typeface="Oswald"/>
                <a:sym typeface="Oswald"/>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Oswald"/>
                <a:ea typeface="Oswald"/>
                <a:cs typeface="Oswald"/>
                <a:sym typeface="Oswald"/>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Oswald"/>
                <a:ea typeface="Oswald"/>
                <a:cs typeface="Oswald"/>
                <a:sym typeface="Oswald"/>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Oswald"/>
                <a:ea typeface="Oswald"/>
                <a:cs typeface="Oswald"/>
                <a:sym typeface="Oswald"/>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8"/>
          <p:cNvSpPr txBox="1">
            <a:spLocks noGrp="1"/>
          </p:cNvSpPr>
          <p:nvPr>
            <p:ph type="dt" idx="10"/>
          </p:nvPr>
        </p:nvSpPr>
        <p:spPr>
          <a:xfrm>
            <a:off x="609600" y="6356353"/>
            <a:ext cx="28448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98989"/>
                </a:solidFill>
                <a:latin typeface="Oswald"/>
                <a:ea typeface="Oswald"/>
                <a:cs typeface="Oswald"/>
                <a:sym typeface="Oswald"/>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8"/>
          <p:cNvSpPr txBox="1">
            <a:spLocks noGrp="1"/>
          </p:cNvSpPr>
          <p:nvPr>
            <p:ph type="ftr" idx="11"/>
          </p:nvPr>
        </p:nvSpPr>
        <p:spPr>
          <a:xfrm>
            <a:off x="4165600" y="6356353"/>
            <a:ext cx="3860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Oswald"/>
                <a:ea typeface="Oswald"/>
                <a:cs typeface="Oswald"/>
                <a:sym typeface="Oswald"/>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8"/>
          <p:cNvSpPr txBox="1">
            <a:spLocks noGrp="1"/>
          </p:cNvSpPr>
          <p:nvPr>
            <p:ph type="sldNum" idx="12"/>
          </p:nvPr>
        </p:nvSpPr>
        <p:spPr>
          <a:xfrm>
            <a:off x="8737600" y="6356353"/>
            <a:ext cx="28448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98989"/>
                </a:solidFill>
                <a:latin typeface="Oswald"/>
                <a:ea typeface="Oswald"/>
                <a:cs typeface="Oswald"/>
                <a:sym typeface="Oswald"/>
              </a:defRPr>
            </a:lvl1pPr>
            <a:lvl2pPr marL="0" marR="0" lvl="1" indent="0" algn="r" rtl="0">
              <a:spcBef>
                <a:spcPts val="0"/>
              </a:spcBef>
              <a:spcAft>
                <a:spcPts val="0"/>
              </a:spcAft>
              <a:buNone/>
              <a:defRPr sz="1200" b="0" i="0" u="none" strike="noStrike" cap="none">
                <a:solidFill>
                  <a:srgbClr val="898989"/>
                </a:solidFill>
                <a:latin typeface="Oswald"/>
                <a:ea typeface="Oswald"/>
                <a:cs typeface="Oswald"/>
                <a:sym typeface="Oswald"/>
              </a:defRPr>
            </a:lvl2pPr>
            <a:lvl3pPr marL="0" marR="0" lvl="2" indent="0" algn="r" rtl="0">
              <a:spcBef>
                <a:spcPts val="0"/>
              </a:spcBef>
              <a:spcAft>
                <a:spcPts val="0"/>
              </a:spcAft>
              <a:buNone/>
              <a:defRPr sz="1200" b="0" i="0" u="none" strike="noStrike" cap="none">
                <a:solidFill>
                  <a:srgbClr val="898989"/>
                </a:solidFill>
                <a:latin typeface="Oswald"/>
                <a:ea typeface="Oswald"/>
                <a:cs typeface="Oswald"/>
                <a:sym typeface="Oswald"/>
              </a:defRPr>
            </a:lvl3pPr>
            <a:lvl4pPr marL="0" marR="0" lvl="3" indent="0" algn="r" rtl="0">
              <a:spcBef>
                <a:spcPts val="0"/>
              </a:spcBef>
              <a:spcAft>
                <a:spcPts val="0"/>
              </a:spcAft>
              <a:buNone/>
              <a:defRPr sz="1200" b="0" i="0" u="none" strike="noStrike" cap="none">
                <a:solidFill>
                  <a:srgbClr val="898989"/>
                </a:solidFill>
                <a:latin typeface="Oswald"/>
                <a:ea typeface="Oswald"/>
                <a:cs typeface="Oswald"/>
                <a:sym typeface="Oswald"/>
              </a:defRPr>
            </a:lvl4pPr>
            <a:lvl5pPr marL="0" marR="0" lvl="4" indent="0" algn="r" rtl="0">
              <a:spcBef>
                <a:spcPts val="0"/>
              </a:spcBef>
              <a:spcAft>
                <a:spcPts val="0"/>
              </a:spcAft>
              <a:buNone/>
              <a:defRPr sz="1200" b="0" i="0" u="none" strike="noStrike" cap="none">
                <a:solidFill>
                  <a:srgbClr val="898989"/>
                </a:solidFill>
                <a:latin typeface="Oswald"/>
                <a:ea typeface="Oswald"/>
                <a:cs typeface="Oswald"/>
                <a:sym typeface="Oswald"/>
              </a:defRPr>
            </a:lvl5pPr>
            <a:lvl6pPr marL="0" marR="0" lvl="5" indent="0" algn="r" rtl="0">
              <a:spcBef>
                <a:spcPts val="0"/>
              </a:spcBef>
              <a:spcAft>
                <a:spcPts val="0"/>
              </a:spcAft>
              <a:buNone/>
              <a:defRPr sz="1200" b="0" i="0" u="none" strike="noStrike" cap="none">
                <a:solidFill>
                  <a:srgbClr val="898989"/>
                </a:solidFill>
                <a:latin typeface="Oswald"/>
                <a:ea typeface="Oswald"/>
                <a:cs typeface="Oswald"/>
                <a:sym typeface="Oswald"/>
              </a:defRPr>
            </a:lvl6pPr>
            <a:lvl7pPr marL="0" marR="0" lvl="6" indent="0" algn="r" rtl="0">
              <a:spcBef>
                <a:spcPts val="0"/>
              </a:spcBef>
              <a:spcAft>
                <a:spcPts val="0"/>
              </a:spcAft>
              <a:buNone/>
              <a:defRPr sz="1200" b="0" i="0" u="none" strike="noStrike" cap="none">
                <a:solidFill>
                  <a:srgbClr val="898989"/>
                </a:solidFill>
                <a:latin typeface="Oswald"/>
                <a:ea typeface="Oswald"/>
                <a:cs typeface="Oswald"/>
                <a:sym typeface="Oswald"/>
              </a:defRPr>
            </a:lvl7pPr>
            <a:lvl8pPr marL="0" marR="0" lvl="7" indent="0" algn="r" rtl="0">
              <a:spcBef>
                <a:spcPts val="0"/>
              </a:spcBef>
              <a:spcAft>
                <a:spcPts val="0"/>
              </a:spcAft>
              <a:buNone/>
              <a:defRPr sz="1200" b="0" i="0" u="none" strike="noStrike" cap="none">
                <a:solidFill>
                  <a:srgbClr val="898989"/>
                </a:solidFill>
                <a:latin typeface="Oswald"/>
                <a:ea typeface="Oswald"/>
                <a:cs typeface="Oswald"/>
                <a:sym typeface="Oswald"/>
              </a:defRPr>
            </a:lvl8pPr>
            <a:lvl9pPr marL="0" marR="0" lvl="8" indent="0" algn="r" rtl="0">
              <a:spcBef>
                <a:spcPts val="0"/>
              </a:spcBef>
              <a:spcAft>
                <a:spcPts val="0"/>
              </a:spcAft>
              <a:buNone/>
              <a:defRPr sz="1200" b="0" i="0" u="none" strike="noStrike" cap="none">
                <a:solidFill>
                  <a:srgbClr val="898989"/>
                </a:solidFill>
                <a:latin typeface="Oswald"/>
                <a:ea typeface="Oswald"/>
                <a:cs typeface="Oswald"/>
                <a:sym typeface="Oswald"/>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7"/>
        <p:cNvGrpSpPr/>
        <p:nvPr/>
      </p:nvGrpSpPr>
      <p:grpSpPr>
        <a:xfrm>
          <a:off x="0" y="0"/>
          <a:ext cx="0" cy="0"/>
          <a:chOff x="0" y="0"/>
          <a:chExt cx="0" cy="0"/>
        </a:xfrm>
      </p:grpSpPr>
      <p:sp>
        <p:nvSpPr>
          <p:cNvPr id="88" name="Google Shape;88;p1"/>
          <p:cNvSpPr/>
          <p:nvPr/>
        </p:nvSpPr>
        <p:spPr>
          <a:xfrm>
            <a:off x="1524000" y="0"/>
            <a:ext cx="9144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1" name="Google Shape;91;p1"/>
          <p:cNvSpPr txBox="1">
            <a:spLocks noGrp="1"/>
          </p:cNvSpPr>
          <p:nvPr>
            <p:ph type="subTitle" idx="1"/>
          </p:nvPr>
        </p:nvSpPr>
        <p:spPr>
          <a:xfrm>
            <a:off x="1245686" y="648614"/>
            <a:ext cx="8534400" cy="17526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Clr>
                <a:srgbClr val="888888"/>
              </a:buClr>
              <a:buSzPts val="3200"/>
              <a:buNone/>
            </a:pPr>
            <a:endParaRPr b="1">
              <a:solidFill>
                <a:schemeClr val="dk1"/>
              </a:solidFill>
              <a:latin typeface="Times New Roman"/>
              <a:ea typeface="Times New Roman"/>
              <a:cs typeface="Times New Roman"/>
              <a:sym typeface="Times New Roman"/>
            </a:endParaRPr>
          </a:p>
          <a:p>
            <a:pPr marL="0" lvl="0" indent="0" algn="ctr" rtl="0">
              <a:spcBef>
                <a:spcPts val="640"/>
              </a:spcBef>
              <a:spcAft>
                <a:spcPts val="0"/>
              </a:spcAft>
              <a:buClr>
                <a:schemeClr val="dk1"/>
              </a:buClr>
              <a:buSzPts val="3200"/>
              <a:buNone/>
            </a:pPr>
            <a:r>
              <a:rPr lang="en-US" b="1">
                <a:solidFill>
                  <a:schemeClr val="dk1"/>
                </a:solidFill>
                <a:latin typeface="Times New Roman"/>
                <a:ea typeface="Times New Roman"/>
                <a:cs typeface="Times New Roman"/>
                <a:sym typeface="Times New Roman"/>
              </a:rPr>
              <a:t>TITLE PAGE</a:t>
            </a:r>
            <a:endParaRPr b="1">
              <a:solidFill>
                <a:schemeClr val="dk1"/>
              </a:solidFill>
              <a:latin typeface="Times New Roman"/>
              <a:ea typeface="Times New Roman"/>
              <a:cs typeface="Times New Roman"/>
              <a:sym typeface="Times New Roman"/>
            </a:endParaRPr>
          </a:p>
        </p:txBody>
      </p:sp>
      <p:sp>
        <p:nvSpPr>
          <p:cNvPr id="92" name="Google Shape;92;p1"/>
          <p:cNvSpPr txBox="1">
            <a:spLocks noGrp="1"/>
          </p:cNvSpPr>
          <p:nvPr>
            <p:ph type="ctrTitle"/>
          </p:nvPr>
        </p:nvSpPr>
        <p:spPr>
          <a:xfrm>
            <a:off x="331286" y="-526757"/>
            <a:ext cx="10363200" cy="207645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4000" b="1" dirty="0">
                <a:solidFill>
                  <a:schemeClr val="dk2"/>
                </a:solidFill>
                <a:latin typeface="Garamond"/>
                <a:ea typeface="Garamond"/>
                <a:cs typeface="Garamond"/>
                <a:sym typeface="Garamond"/>
              </a:rPr>
              <a:t>PHILIPS IDEATHON 2025</a:t>
            </a:r>
            <a:endParaRPr sz="4000" b="1" dirty="0">
              <a:solidFill>
                <a:schemeClr val="dk2"/>
              </a:solidFill>
              <a:latin typeface="Garamond"/>
              <a:ea typeface="Garamond"/>
              <a:cs typeface="Garamond"/>
              <a:sym typeface="Garamond"/>
            </a:endParaRPr>
          </a:p>
        </p:txBody>
      </p:sp>
      <p:sp>
        <p:nvSpPr>
          <p:cNvPr id="93" name="Google Shape;93;p1"/>
          <p:cNvSpPr txBox="1"/>
          <p:nvPr/>
        </p:nvSpPr>
        <p:spPr>
          <a:xfrm>
            <a:off x="331286" y="2076450"/>
            <a:ext cx="5924700" cy="195741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285750" marR="0" lvl="0" indent="-285750" algn="just" rtl="0">
              <a:lnSpc>
                <a:spcPct val="200000"/>
              </a:lnSpc>
              <a:spcBef>
                <a:spcPts val="0"/>
              </a:spcBef>
              <a:spcAft>
                <a:spcPts val="0"/>
              </a:spcAft>
              <a:buClr>
                <a:schemeClr val="dk1"/>
              </a:buClr>
              <a:buSzPts val="2400"/>
              <a:buFont typeface="Arial"/>
              <a:buChar char="•"/>
            </a:pPr>
            <a:r>
              <a:rPr lang="en-US" sz="2400" b="1" dirty="0">
                <a:solidFill>
                  <a:schemeClr val="dk1"/>
                </a:solidFill>
                <a:latin typeface="Arial"/>
                <a:ea typeface="Arial"/>
                <a:cs typeface="Arial"/>
                <a:sym typeface="Arial"/>
              </a:rPr>
              <a:t>Use Case – </a:t>
            </a:r>
            <a:r>
              <a:rPr lang="en-US" sz="2400" b="1" dirty="0">
                <a:solidFill>
                  <a:schemeClr val="dk1"/>
                </a:solidFill>
              </a:rPr>
              <a:t>1</a:t>
            </a:r>
            <a:endParaRPr dirty="0"/>
          </a:p>
          <a:p>
            <a:pPr marL="285750" marR="0" lvl="0" indent="-285750" algn="just" rtl="0">
              <a:lnSpc>
                <a:spcPct val="115000"/>
              </a:lnSpc>
              <a:spcBef>
                <a:spcPts val="0"/>
              </a:spcBef>
              <a:spcAft>
                <a:spcPts val="0"/>
              </a:spcAft>
              <a:buClr>
                <a:schemeClr val="dk1"/>
              </a:buClr>
              <a:buSzPts val="2400"/>
              <a:buFont typeface="Arial"/>
              <a:buChar char="•"/>
            </a:pPr>
            <a:r>
              <a:rPr lang="en-US" sz="2400" b="1" dirty="0">
                <a:solidFill>
                  <a:schemeClr val="dk1"/>
                </a:solidFill>
                <a:latin typeface="Arial"/>
                <a:ea typeface="Arial"/>
                <a:cs typeface="Arial"/>
                <a:sym typeface="Arial"/>
              </a:rPr>
              <a:t>Problem Statement Title - AI Powered FAQ Chatbot</a:t>
            </a:r>
            <a:endParaRPr sz="2400"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
          <p:cNvSpPr/>
          <p:nvPr/>
        </p:nvSpPr>
        <p:spPr>
          <a:xfrm>
            <a:off x="0" y="6354762"/>
            <a:ext cx="12191999" cy="503238"/>
          </a:xfrm>
          <a:prstGeom prst="rect">
            <a:avLst/>
          </a:prstGeom>
          <a:solidFill>
            <a:srgbClr val="0070C0"/>
          </a:solidFill>
          <a:ln>
            <a:noFill/>
          </a:ln>
          <a:effectLst>
            <a:outerShdw dist="23000" dir="5400000" rotWithShape="0">
              <a:srgbClr val="80808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953734"/>
              </a:solidFill>
              <a:latin typeface="Calibri"/>
              <a:ea typeface="Calibri"/>
              <a:cs typeface="Calibri"/>
              <a:sym typeface="Calibri"/>
            </a:endParaRPr>
          </a:p>
        </p:txBody>
      </p:sp>
      <p:sp>
        <p:nvSpPr>
          <p:cNvPr id="101" name="Google Shape;101;p2"/>
          <p:cNvSpPr txBox="1">
            <a:spLocks noGrp="1"/>
          </p:cNvSpPr>
          <p:nvPr>
            <p:ph type="title"/>
          </p:nvPr>
        </p:nvSpPr>
        <p:spPr>
          <a:xfrm>
            <a:off x="182998" y="0"/>
            <a:ext cx="109728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br>
              <a:rPr lang="en-US" sz="3600" b="1" dirty="0">
                <a:latin typeface="Times New Roman"/>
                <a:ea typeface="Times New Roman"/>
                <a:cs typeface="Times New Roman"/>
                <a:sym typeface="Times New Roman"/>
              </a:rPr>
            </a:br>
            <a:r>
              <a:rPr lang="en-US" sz="3600" b="1" dirty="0">
                <a:latin typeface="Times New Roman"/>
                <a:ea typeface="Times New Roman"/>
                <a:cs typeface="Times New Roman"/>
                <a:sym typeface="Times New Roman"/>
              </a:rPr>
              <a:t>AI Powered FAQ Chatbot</a:t>
            </a:r>
            <a:endParaRPr lang="en-US" dirty="0"/>
          </a:p>
        </p:txBody>
      </p:sp>
      <p:sp>
        <p:nvSpPr>
          <p:cNvPr id="102" name="Google Shape;102;p2"/>
          <p:cNvSpPr txBox="1">
            <a:spLocks noGrp="1"/>
          </p:cNvSpPr>
          <p:nvPr>
            <p:ph type="sldNum" idx="12"/>
          </p:nvPr>
        </p:nvSpPr>
        <p:spPr>
          <a:xfrm>
            <a:off x="8737600" y="6356353"/>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b="1">
                <a:solidFill>
                  <a:schemeClr val="lt1"/>
                </a:solidFill>
              </a:rPr>
              <a:t>2</a:t>
            </a:fld>
            <a:endParaRPr b="1">
              <a:solidFill>
                <a:schemeClr val="lt1"/>
              </a:solidFill>
            </a:endParaRPr>
          </a:p>
        </p:txBody>
      </p:sp>
      <p:sp>
        <p:nvSpPr>
          <p:cNvPr id="103" name="Google Shape;103;p2"/>
          <p:cNvSpPr txBox="1">
            <a:spLocks noGrp="1"/>
          </p:cNvSpPr>
          <p:nvPr>
            <p:ph type="ftr" idx="11"/>
          </p:nvPr>
        </p:nvSpPr>
        <p:spPr>
          <a:xfrm>
            <a:off x="4648200" y="6356353"/>
            <a:ext cx="32040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solidFill>
                  <a:schemeClr val="lt1"/>
                </a:solidFill>
              </a:rPr>
              <a:t>@SIH Idea submission- Template</a:t>
            </a:r>
            <a:endParaRPr>
              <a:solidFill>
                <a:schemeClr val="lt1"/>
              </a:solidFill>
            </a:endParaRPr>
          </a:p>
        </p:txBody>
      </p:sp>
      <p:sp>
        <p:nvSpPr>
          <p:cNvPr id="106" name="Google Shape;106;p2"/>
          <p:cNvSpPr txBox="1"/>
          <p:nvPr/>
        </p:nvSpPr>
        <p:spPr>
          <a:xfrm>
            <a:off x="361550" y="1340025"/>
            <a:ext cx="11506500" cy="490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dirty="0">
                <a:solidFill>
                  <a:schemeClr val="dk1"/>
                </a:solidFill>
              </a:rPr>
              <a:t>Our Solution presents a Chatbot, designed to assist users with their queries about static data as well as dynamic data and also acts as a feedback platform for the user to refine his/her queries subject to requirements, thereby offering an all-in-one solution.</a:t>
            </a:r>
            <a:r>
              <a:rPr lang="en-US" sz="1600" b="1" dirty="0">
                <a:solidFill>
                  <a:schemeClr val="dk1"/>
                </a:solidFill>
              </a:rPr>
              <a:t> </a:t>
            </a:r>
            <a:endParaRPr sz="1600" b="1" dirty="0">
              <a:solidFill>
                <a:schemeClr val="dk1"/>
              </a:solidFill>
            </a:endParaRPr>
          </a:p>
          <a:p>
            <a:pPr marL="457200" lvl="0" indent="-336550" algn="l" rtl="0">
              <a:spcBef>
                <a:spcPts val="0"/>
              </a:spcBef>
              <a:spcAft>
                <a:spcPts val="0"/>
              </a:spcAft>
              <a:buClr>
                <a:schemeClr val="dk1"/>
              </a:buClr>
              <a:buSzPts val="1700"/>
              <a:buChar char="●"/>
            </a:pPr>
            <a:r>
              <a:rPr lang="en-US" sz="1700" dirty="0">
                <a:solidFill>
                  <a:schemeClr val="dk1"/>
                </a:solidFill>
              </a:rPr>
              <a:t>The Chatbot is integrated with the Google Translation API, providing multilingual support, and is also connected to an LLM-based RAG pipeline, which utilizes a curated set of museum information documents in order to reply to the tourists.</a:t>
            </a:r>
            <a:endParaRPr sz="1700" dirty="0">
              <a:solidFill>
                <a:schemeClr val="dk1"/>
              </a:solidFill>
            </a:endParaRPr>
          </a:p>
          <a:p>
            <a:pPr marL="457200" lvl="0" indent="-336550" algn="l" rtl="0">
              <a:spcBef>
                <a:spcPts val="0"/>
              </a:spcBef>
              <a:spcAft>
                <a:spcPts val="0"/>
              </a:spcAft>
              <a:buClr>
                <a:schemeClr val="dk1"/>
              </a:buClr>
              <a:buSzPts val="1700"/>
              <a:buChar char="●"/>
            </a:pPr>
            <a:r>
              <a:rPr lang="en-US" sz="1700" dirty="0">
                <a:solidFill>
                  <a:schemeClr val="dk1"/>
                </a:solidFill>
              </a:rPr>
              <a:t>We have a Crowd Management System with which the help of the Museums population database that returns an optimal itinerary of the museums the tourist has to visit and also returns the a list of overcrowding museums.</a:t>
            </a:r>
            <a:endParaRPr sz="1700" dirty="0">
              <a:solidFill>
                <a:schemeClr val="dk1"/>
              </a:solidFill>
            </a:endParaRPr>
          </a:p>
          <a:p>
            <a:pPr marL="457200" lvl="0" indent="-336550" algn="l" rtl="0">
              <a:spcBef>
                <a:spcPts val="0"/>
              </a:spcBef>
              <a:spcAft>
                <a:spcPts val="0"/>
              </a:spcAft>
              <a:buClr>
                <a:schemeClr val="dk1"/>
              </a:buClr>
              <a:buSzPts val="1700"/>
              <a:buChar char="●"/>
            </a:pPr>
            <a:r>
              <a:rPr lang="en-US" sz="1700" dirty="0">
                <a:solidFill>
                  <a:schemeClr val="dk1"/>
                </a:solidFill>
              </a:rPr>
              <a:t>Our Crowd Management System generates an optimal itinerary that not only prevents overcrowding at popular museums but also includes lesser-known museums, thereby boosting revenue for the government.</a:t>
            </a:r>
            <a:endParaRPr sz="1700" dirty="0">
              <a:solidFill>
                <a:schemeClr val="dk1"/>
              </a:solidFill>
            </a:endParaRPr>
          </a:p>
          <a:p>
            <a:pPr marL="457200" lvl="0" indent="-336550" algn="l" rtl="0">
              <a:spcBef>
                <a:spcPts val="0"/>
              </a:spcBef>
              <a:spcAft>
                <a:spcPts val="0"/>
              </a:spcAft>
              <a:buClr>
                <a:schemeClr val="dk1"/>
              </a:buClr>
              <a:buSzPts val="1700"/>
              <a:buChar char="●"/>
            </a:pPr>
            <a:r>
              <a:rPr lang="en-US" sz="1700" dirty="0">
                <a:solidFill>
                  <a:schemeClr val="dk1"/>
                </a:solidFill>
              </a:rPr>
              <a:t>Now we send this optimal itinerary to the tourist who can edit it(in a multilingual webpage) if needed to suit his needs(but cant choose the list of overcrowded museums) and he/she is directed to a payment gateway for the completion of the payment and the ticket is sent as QR code back to the WhatsApp chatbot.</a:t>
            </a:r>
            <a:endParaRPr sz="1700" dirty="0">
              <a:solidFill>
                <a:schemeClr val="dk1"/>
              </a:solidFill>
            </a:endParaRPr>
          </a:p>
          <a:p>
            <a:pPr marL="0" lvl="0" indent="0" algn="just" rtl="0">
              <a:lnSpc>
                <a:spcPct val="115000"/>
              </a:lnSpc>
              <a:spcBef>
                <a:spcPts val="0"/>
              </a:spcBef>
              <a:spcAft>
                <a:spcPts val="0"/>
              </a:spcAft>
              <a:buNone/>
            </a:pPr>
            <a:r>
              <a:rPr lang="en-US" sz="1600" b="1" dirty="0">
                <a:solidFill>
                  <a:schemeClr val="dk1"/>
                </a:solidFill>
              </a:rPr>
              <a:t>Innovation and uniqueness of the solution:</a:t>
            </a:r>
            <a:endParaRPr sz="1600" b="1" dirty="0">
              <a:solidFill>
                <a:schemeClr val="dk1"/>
              </a:solidFill>
            </a:endParaRPr>
          </a:p>
          <a:p>
            <a:pPr marL="457200" lvl="0" indent="-336550" algn="just" rtl="0">
              <a:lnSpc>
                <a:spcPct val="115000"/>
              </a:lnSpc>
              <a:spcBef>
                <a:spcPts val="0"/>
              </a:spcBef>
              <a:spcAft>
                <a:spcPts val="0"/>
              </a:spcAft>
              <a:buClr>
                <a:schemeClr val="dk1"/>
              </a:buClr>
              <a:buSzPts val="1700"/>
              <a:buChar char="●"/>
            </a:pPr>
            <a:r>
              <a:rPr lang="en-US" sz="1700" dirty="0">
                <a:solidFill>
                  <a:schemeClr val="dk1"/>
                </a:solidFill>
              </a:rPr>
              <a:t>Our solution presents a WhatsApp chatbot making it the most accessible way for tourists to book their tickets and we can integrate our solution into tourism transport services and hotel booking services.</a:t>
            </a:r>
            <a:endParaRPr sz="1700" dirty="0">
              <a:solidFill>
                <a:schemeClr val="dk1"/>
              </a:solidFill>
            </a:endParaRPr>
          </a:p>
          <a:p>
            <a:pPr marL="457200" lvl="0" indent="-336550" algn="just" rtl="0">
              <a:lnSpc>
                <a:spcPct val="115000"/>
              </a:lnSpc>
              <a:spcBef>
                <a:spcPts val="0"/>
              </a:spcBef>
              <a:spcAft>
                <a:spcPts val="0"/>
              </a:spcAft>
              <a:buClr>
                <a:schemeClr val="dk1"/>
              </a:buClr>
              <a:buSzPts val="1700"/>
              <a:buChar char="●"/>
            </a:pPr>
            <a:r>
              <a:rPr lang="en-US" sz="1700" dirty="0">
                <a:solidFill>
                  <a:schemeClr val="dk1"/>
                </a:solidFill>
              </a:rPr>
              <a:t>Our solution generalizes to all kinds of tourist destinations like temples, national parks, zoos etc.</a:t>
            </a:r>
            <a:endParaRPr sz="1700" dirty="0">
              <a:solidFill>
                <a:schemeClr val="dk1"/>
              </a:solidFill>
            </a:endParaRPr>
          </a:p>
          <a:p>
            <a:pPr marL="0" lvl="0" indent="0" algn="l" rtl="0">
              <a:spcBef>
                <a:spcPts val="0"/>
              </a:spcBef>
              <a:spcAft>
                <a:spcPts val="0"/>
              </a:spcAft>
              <a:buNone/>
            </a:pPr>
            <a:endParaRPr sz="1600" dirty="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3"/>
          <p:cNvSpPr/>
          <p:nvPr/>
        </p:nvSpPr>
        <p:spPr>
          <a:xfrm>
            <a:off x="0" y="6354762"/>
            <a:ext cx="12191999" cy="503238"/>
          </a:xfrm>
          <a:prstGeom prst="rect">
            <a:avLst/>
          </a:prstGeom>
          <a:solidFill>
            <a:srgbClr val="0070C0"/>
          </a:solidFill>
          <a:ln>
            <a:noFill/>
          </a:ln>
          <a:effectLst>
            <a:outerShdw dist="23000" dir="5400000" rotWithShape="0">
              <a:srgbClr val="80808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953734"/>
              </a:solidFill>
              <a:latin typeface="Calibri"/>
              <a:ea typeface="Calibri"/>
              <a:cs typeface="Calibri"/>
              <a:sym typeface="Calibri"/>
            </a:endParaRPr>
          </a:p>
        </p:txBody>
      </p:sp>
      <p:sp>
        <p:nvSpPr>
          <p:cNvPr id="113" name="Google Shape;113;p3"/>
          <p:cNvSpPr txBox="1">
            <a:spLocks noGrp="1"/>
          </p:cNvSpPr>
          <p:nvPr>
            <p:ph type="title"/>
          </p:nvPr>
        </p:nvSpPr>
        <p:spPr>
          <a:xfrm>
            <a:off x="609600" y="-47625"/>
            <a:ext cx="109728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3600" b="1">
                <a:latin typeface="Times New Roman"/>
                <a:ea typeface="Times New Roman"/>
                <a:cs typeface="Times New Roman"/>
                <a:sym typeface="Times New Roman"/>
              </a:rPr>
              <a:t>TECHNICAL APPROACH</a:t>
            </a:r>
            <a:endParaRPr/>
          </a:p>
        </p:txBody>
      </p:sp>
      <p:sp>
        <p:nvSpPr>
          <p:cNvPr id="114" name="Google Shape;114;p3"/>
          <p:cNvSpPr txBox="1">
            <a:spLocks noGrp="1"/>
          </p:cNvSpPr>
          <p:nvPr>
            <p:ph type="sldNum" idx="12"/>
          </p:nvPr>
        </p:nvSpPr>
        <p:spPr>
          <a:xfrm>
            <a:off x="8737600" y="6356353"/>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b="1">
                <a:solidFill>
                  <a:schemeClr val="lt1"/>
                </a:solidFill>
              </a:rPr>
              <a:t>3</a:t>
            </a:fld>
            <a:endParaRPr b="1">
              <a:solidFill>
                <a:schemeClr val="lt1"/>
              </a:solidFill>
            </a:endParaRPr>
          </a:p>
        </p:txBody>
      </p:sp>
      <p:sp>
        <p:nvSpPr>
          <p:cNvPr id="115" name="Google Shape;115;p3"/>
          <p:cNvSpPr txBox="1">
            <a:spLocks noGrp="1"/>
          </p:cNvSpPr>
          <p:nvPr>
            <p:ph type="ftr" idx="11"/>
          </p:nvPr>
        </p:nvSpPr>
        <p:spPr>
          <a:xfrm>
            <a:off x="4648200" y="6356353"/>
            <a:ext cx="32040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solidFill>
                  <a:schemeClr val="lt1"/>
                </a:solidFill>
              </a:rPr>
              <a:t>@SIH Idea submission- Template</a:t>
            </a:r>
            <a:endParaRPr>
              <a:solidFill>
                <a:schemeClr val="lt1"/>
              </a:solidFill>
            </a:endParaRPr>
          </a:p>
        </p:txBody>
      </p:sp>
      <p:pic>
        <p:nvPicPr>
          <p:cNvPr id="118" name="Google Shape;118;p3"/>
          <p:cNvPicPr preferRelativeResize="0"/>
          <p:nvPr/>
        </p:nvPicPr>
        <p:blipFill>
          <a:blip r:embed="rId3">
            <a:alphaModFix/>
          </a:blip>
          <a:stretch>
            <a:fillRect/>
          </a:stretch>
        </p:blipFill>
        <p:spPr>
          <a:xfrm>
            <a:off x="152400" y="1382850"/>
            <a:ext cx="11572198" cy="1305025"/>
          </a:xfrm>
          <a:prstGeom prst="rect">
            <a:avLst/>
          </a:prstGeom>
          <a:noFill/>
          <a:ln>
            <a:noFill/>
          </a:ln>
        </p:spPr>
      </p:pic>
      <p:pic>
        <p:nvPicPr>
          <p:cNvPr id="119" name="Google Shape;119;p3"/>
          <p:cNvPicPr preferRelativeResize="0"/>
          <p:nvPr/>
        </p:nvPicPr>
        <p:blipFill>
          <a:blip r:embed="rId4">
            <a:alphaModFix/>
          </a:blip>
          <a:stretch>
            <a:fillRect/>
          </a:stretch>
        </p:blipFill>
        <p:spPr>
          <a:xfrm>
            <a:off x="5224875" y="1382850"/>
            <a:ext cx="1779475" cy="1305025"/>
          </a:xfrm>
          <a:prstGeom prst="rect">
            <a:avLst/>
          </a:prstGeom>
          <a:noFill/>
          <a:ln>
            <a:noFill/>
          </a:ln>
        </p:spPr>
      </p:pic>
      <p:pic>
        <p:nvPicPr>
          <p:cNvPr id="120" name="Google Shape;120;p3"/>
          <p:cNvPicPr preferRelativeResize="0"/>
          <p:nvPr/>
        </p:nvPicPr>
        <p:blipFill>
          <a:blip r:embed="rId5">
            <a:alphaModFix/>
          </a:blip>
          <a:stretch>
            <a:fillRect/>
          </a:stretch>
        </p:blipFill>
        <p:spPr>
          <a:xfrm>
            <a:off x="152400" y="2840275"/>
            <a:ext cx="11706225" cy="33242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4"/>
          <p:cNvSpPr/>
          <p:nvPr/>
        </p:nvSpPr>
        <p:spPr>
          <a:xfrm>
            <a:off x="0" y="6354762"/>
            <a:ext cx="12191999" cy="503238"/>
          </a:xfrm>
          <a:prstGeom prst="rect">
            <a:avLst/>
          </a:prstGeom>
          <a:solidFill>
            <a:srgbClr val="0070C0"/>
          </a:solidFill>
          <a:ln>
            <a:noFill/>
          </a:ln>
          <a:effectLst>
            <a:outerShdw dist="23000" dir="5400000" rotWithShape="0">
              <a:srgbClr val="808080">
                <a:alpha val="34901"/>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rgbClr val="953734"/>
              </a:solidFill>
              <a:latin typeface="Calibri"/>
              <a:ea typeface="Calibri"/>
              <a:cs typeface="Calibri"/>
              <a:sym typeface="Calibri"/>
            </a:endParaRPr>
          </a:p>
        </p:txBody>
      </p:sp>
      <p:sp>
        <p:nvSpPr>
          <p:cNvPr id="127" name="Google Shape;127;p4"/>
          <p:cNvSpPr txBox="1">
            <a:spLocks noGrp="1"/>
          </p:cNvSpPr>
          <p:nvPr>
            <p:ph type="title"/>
          </p:nvPr>
        </p:nvSpPr>
        <p:spPr>
          <a:xfrm>
            <a:off x="609600" y="-47625"/>
            <a:ext cx="109728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3600" b="1">
                <a:latin typeface="Times New Roman"/>
                <a:ea typeface="Times New Roman"/>
                <a:cs typeface="Times New Roman"/>
                <a:sym typeface="Times New Roman"/>
              </a:rPr>
              <a:t>FEASIBILITY AND VIABILITY</a:t>
            </a:r>
            <a:endParaRPr/>
          </a:p>
        </p:txBody>
      </p:sp>
      <p:sp>
        <p:nvSpPr>
          <p:cNvPr id="128" name="Google Shape;128;p4"/>
          <p:cNvSpPr txBox="1">
            <a:spLocks noGrp="1"/>
          </p:cNvSpPr>
          <p:nvPr>
            <p:ph type="sldNum" idx="12"/>
          </p:nvPr>
        </p:nvSpPr>
        <p:spPr>
          <a:xfrm>
            <a:off x="8737600" y="6356353"/>
            <a:ext cx="28448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FFFFFF"/>
              </a:buClr>
              <a:buSzPts val="1200"/>
              <a:buFont typeface="Oswald"/>
              <a:buNone/>
            </a:pPr>
            <a:fld id="{00000000-1234-1234-1234-123412341234}" type="slidenum">
              <a:rPr lang="en-US" sz="1200" b="1" i="0" u="none" strike="noStrike" cap="none">
                <a:solidFill>
                  <a:srgbClr val="FFFFFF"/>
                </a:solidFill>
                <a:latin typeface="Oswald"/>
                <a:ea typeface="Oswald"/>
                <a:cs typeface="Oswald"/>
                <a:sym typeface="Oswald"/>
              </a:rPr>
              <a:t>4</a:t>
            </a:fld>
            <a:endParaRPr sz="1200" b="1" i="0" u="none" strike="noStrike" cap="none">
              <a:solidFill>
                <a:srgbClr val="FFFFFF"/>
              </a:solidFill>
              <a:latin typeface="Oswald"/>
              <a:ea typeface="Oswald"/>
              <a:cs typeface="Oswald"/>
              <a:sym typeface="Oswald"/>
            </a:endParaRPr>
          </a:p>
        </p:txBody>
      </p:sp>
      <p:sp>
        <p:nvSpPr>
          <p:cNvPr id="129" name="Google Shape;129;p4"/>
          <p:cNvSpPr txBox="1">
            <a:spLocks noGrp="1"/>
          </p:cNvSpPr>
          <p:nvPr>
            <p:ph type="ftr" idx="11"/>
          </p:nvPr>
        </p:nvSpPr>
        <p:spPr>
          <a:xfrm>
            <a:off x="4648200" y="6356353"/>
            <a:ext cx="32040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200"/>
              <a:buFont typeface="Oswald"/>
              <a:buNone/>
            </a:pPr>
            <a:r>
              <a:rPr lang="en-US" sz="1200" b="0" i="0" u="none" strike="noStrike" cap="none">
                <a:solidFill>
                  <a:srgbClr val="FFFFFF"/>
                </a:solidFill>
                <a:latin typeface="Oswald"/>
                <a:ea typeface="Oswald"/>
                <a:cs typeface="Oswald"/>
                <a:sym typeface="Oswald"/>
              </a:rPr>
              <a:t>@SIH Idea submission- Template</a:t>
            </a:r>
            <a:endParaRPr sz="1200" b="0" i="0" u="none" strike="noStrike" cap="none">
              <a:solidFill>
                <a:srgbClr val="FFFFFF"/>
              </a:solidFill>
              <a:latin typeface="Oswald"/>
              <a:ea typeface="Oswald"/>
              <a:cs typeface="Oswald"/>
              <a:sym typeface="Oswald"/>
            </a:endParaRPr>
          </a:p>
        </p:txBody>
      </p:sp>
      <p:pic>
        <p:nvPicPr>
          <p:cNvPr id="132" name="Google Shape;132;p4"/>
          <p:cNvPicPr preferRelativeResize="0"/>
          <p:nvPr/>
        </p:nvPicPr>
        <p:blipFill>
          <a:blip r:embed="rId3">
            <a:alphaModFix/>
          </a:blip>
          <a:stretch>
            <a:fillRect/>
          </a:stretch>
        </p:blipFill>
        <p:spPr>
          <a:xfrm>
            <a:off x="8958775" y="1230450"/>
            <a:ext cx="1281126" cy="2225525"/>
          </a:xfrm>
          <a:prstGeom prst="rect">
            <a:avLst/>
          </a:prstGeom>
          <a:noFill/>
          <a:ln>
            <a:noFill/>
          </a:ln>
        </p:spPr>
      </p:pic>
      <p:pic>
        <p:nvPicPr>
          <p:cNvPr id="133" name="Google Shape;133;p4"/>
          <p:cNvPicPr preferRelativeResize="0"/>
          <p:nvPr/>
        </p:nvPicPr>
        <p:blipFill>
          <a:blip r:embed="rId4">
            <a:alphaModFix/>
          </a:blip>
          <a:stretch>
            <a:fillRect/>
          </a:stretch>
        </p:blipFill>
        <p:spPr>
          <a:xfrm>
            <a:off x="10536575" y="1230450"/>
            <a:ext cx="1251850" cy="2198549"/>
          </a:xfrm>
          <a:prstGeom prst="rect">
            <a:avLst/>
          </a:prstGeom>
          <a:noFill/>
          <a:ln>
            <a:noFill/>
          </a:ln>
        </p:spPr>
      </p:pic>
      <p:pic>
        <p:nvPicPr>
          <p:cNvPr id="134" name="Google Shape;134;p4"/>
          <p:cNvPicPr preferRelativeResize="0"/>
          <p:nvPr/>
        </p:nvPicPr>
        <p:blipFill>
          <a:blip r:embed="rId5">
            <a:alphaModFix/>
          </a:blip>
          <a:stretch>
            <a:fillRect/>
          </a:stretch>
        </p:blipFill>
        <p:spPr>
          <a:xfrm>
            <a:off x="8958775" y="3643095"/>
            <a:ext cx="1281126" cy="2277581"/>
          </a:xfrm>
          <a:prstGeom prst="rect">
            <a:avLst/>
          </a:prstGeom>
          <a:noFill/>
          <a:ln>
            <a:noFill/>
          </a:ln>
        </p:spPr>
      </p:pic>
      <p:pic>
        <p:nvPicPr>
          <p:cNvPr id="135" name="Google Shape;135;p4"/>
          <p:cNvPicPr preferRelativeResize="0"/>
          <p:nvPr/>
        </p:nvPicPr>
        <p:blipFill>
          <a:blip r:embed="rId6">
            <a:alphaModFix/>
          </a:blip>
          <a:stretch>
            <a:fillRect/>
          </a:stretch>
        </p:blipFill>
        <p:spPr>
          <a:xfrm>
            <a:off x="10518725" y="3649325"/>
            <a:ext cx="1281126" cy="2277595"/>
          </a:xfrm>
          <a:prstGeom prst="rect">
            <a:avLst/>
          </a:prstGeom>
          <a:noFill/>
          <a:ln>
            <a:noFill/>
          </a:ln>
        </p:spPr>
      </p:pic>
      <p:sp>
        <p:nvSpPr>
          <p:cNvPr id="136" name="Google Shape;136;p4"/>
          <p:cNvSpPr txBox="1"/>
          <p:nvPr/>
        </p:nvSpPr>
        <p:spPr>
          <a:xfrm>
            <a:off x="175025" y="1153525"/>
            <a:ext cx="8680200" cy="51396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US" sz="2300" b="1" dirty="0">
                <a:solidFill>
                  <a:schemeClr val="dk1"/>
                </a:solidFill>
              </a:rPr>
              <a:t>Analysis of the feasibility of the idea:</a:t>
            </a:r>
            <a:endParaRPr sz="2300" b="1" dirty="0">
              <a:solidFill>
                <a:schemeClr val="dk1"/>
              </a:solidFill>
            </a:endParaRPr>
          </a:p>
          <a:p>
            <a:pPr marL="457200" lvl="0" indent="-323850" algn="just" rtl="0">
              <a:lnSpc>
                <a:spcPct val="115000"/>
              </a:lnSpc>
              <a:spcBef>
                <a:spcPts val="0"/>
              </a:spcBef>
              <a:spcAft>
                <a:spcPts val="0"/>
              </a:spcAft>
              <a:buClr>
                <a:schemeClr val="dk1"/>
              </a:buClr>
              <a:buSzPts val="1500"/>
              <a:buChar char="●"/>
            </a:pPr>
            <a:r>
              <a:rPr lang="en-US" sz="1500" dirty="0">
                <a:solidFill>
                  <a:schemeClr val="dk1"/>
                </a:solidFill>
              </a:rPr>
              <a:t>Our solution involves technologies(GenAI, Automation) which are being implemented successfully in the past few years.</a:t>
            </a:r>
            <a:endParaRPr sz="1500" dirty="0">
              <a:solidFill>
                <a:schemeClr val="dk1"/>
              </a:solidFill>
            </a:endParaRPr>
          </a:p>
          <a:p>
            <a:pPr marL="457200" lvl="0" indent="-323850" algn="just" rtl="0">
              <a:lnSpc>
                <a:spcPct val="115000"/>
              </a:lnSpc>
              <a:spcBef>
                <a:spcPts val="0"/>
              </a:spcBef>
              <a:spcAft>
                <a:spcPts val="0"/>
              </a:spcAft>
              <a:buClr>
                <a:schemeClr val="dk1"/>
              </a:buClr>
              <a:buSzPts val="1500"/>
              <a:buChar char="●"/>
            </a:pPr>
            <a:r>
              <a:rPr lang="en-US" sz="1500" dirty="0">
                <a:solidFill>
                  <a:schemeClr val="dk1"/>
                </a:solidFill>
              </a:rPr>
              <a:t>Financially speaking LLMs like ChatGPT, llama are not feasible but we will be using fine tuned version of smaller models like dynamic_tinybert,t5-small which specialize in document based question answering thereby causing an exponential decrease in cost per </a:t>
            </a:r>
            <a:r>
              <a:rPr lang="en-US" sz="1500" dirty="0" err="1">
                <a:solidFill>
                  <a:schemeClr val="dk1"/>
                </a:solidFill>
              </a:rPr>
              <a:t>llm</a:t>
            </a:r>
            <a:r>
              <a:rPr lang="en-US" sz="1500" dirty="0">
                <a:solidFill>
                  <a:schemeClr val="dk1"/>
                </a:solidFill>
              </a:rPr>
              <a:t> call.</a:t>
            </a:r>
            <a:endParaRPr sz="1500" dirty="0">
              <a:solidFill>
                <a:schemeClr val="dk1"/>
              </a:solidFill>
            </a:endParaRPr>
          </a:p>
          <a:p>
            <a:pPr marL="0" lvl="0" indent="0" algn="just" rtl="0">
              <a:lnSpc>
                <a:spcPct val="115000"/>
              </a:lnSpc>
              <a:spcBef>
                <a:spcPts val="0"/>
              </a:spcBef>
              <a:spcAft>
                <a:spcPts val="0"/>
              </a:spcAft>
              <a:buNone/>
            </a:pPr>
            <a:r>
              <a:rPr lang="en-US" sz="2300" b="1" dirty="0">
                <a:solidFill>
                  <a:schemeClr val="dk1"/>
                </a:solidFill>
              </a:rPr>
              <a:t>Potential challenges:</a:t>
            </a:r>
            <a:endParaRPr sz="2300" b="1" dirty="0">
              <a:solidFill>
                <a:schemeClr val="dk1"/>
              </a:solidFill>
            </a:endParaRPr>
          </a:p>
          <a:p>
            <a:pPr marL="457200" lvl="0" indent="-323850" algn="just" rtl="0">
              <a:lnSpc>
                <a:spcPct val="115000"/>
              </a:lnSpc>
              <a:spcBef>
                <a:spcPts val="0"/>
              </a:spcBef>
              <a:spcAft>
                <a:spcPts val="0"/>
              </a:spcAft>
              <a:buClr>
                <a:schemeClr val="dk1"/>
              </a:buClr>
              <a:buSzPts val="1500"/>
              <a:buChar char="●"/>
            </a:pPr>
            <a:r>
              <a:rPr lang="en-US" sz="1500" dirty="0">
                <a:solidFill>
                  <a:schemeClr val="dk1"/>
                </a:solidFill>
              </a:rPr>
              <a:t>Our </a:t>
            </a:r>
            <a:r>
              <a:rPr lang="en-US" sz="1500" dirty="0" err="1">
                <a:solidFill>
                  <a:schemeClr val="dk1"/>
                </a:solidFill>
              </a:rPr>
              <a:t>GenAi</a:t>
            </a:r>
            <a:r>
              <a:rPr lang="en-US" sz="1500" dirty="0">
                <a:solidFill>
                  <a:schemeClr val="dk1"/>
                </a:solidFill>
              </a:rPr>
              <a:t> architecture and Crowd management system can sometimes be contrary to each other </a:t>
            </a:r>
            <a:r>
              <a:rPr lang="en-US" sz="1500" dirty="0" err="1">
                <a:solidFill>
                  <a:schemeClr val="dk1"/>
                </a:solidFill>
              </a:rPr>
              <a:t>i.e</a:t>
            </a:r>
            <a:r>
              <a:rPr lang="en-US" sz="1500" dirty="0">
                <a:solidFill>
                  <a:schemeClr val="dk1"/>
                </a:solidFill>
              </a:rPr>
              <a:t> the </a:t>
            </a:r>
            <a:r>
              <a:rPr lang="en-US" sz="1500" dirty="0" err="1">
                <a:solidFill>
                  <a:schemeClr val="dk1"/>
                </a:solidFill>
              </a:rPr>
              <a:t>GenAi</a:t>
            </a:r>
            <a:r>
              <a:rPr lang="en-US" sz="1500" dirty="0">
                <a:solidFill>
                  <a:schemeClr val="dk1"/>
                </a:solidFill>
              </a:rPr>
              <a:t> architecture influences the optimal itinerary to better suit the tourist’s  needs and might cause discrepancies to crowd management.</a:t>
            </a:r>
            <a:endParaRPr sz="1500" dirty="0">
              <a:solidFill>
                <a:schemeClr val="dk1"/>
              </a:solidFill>
            </a:endParaRPr>
          </a:p>
          <a:p>
            <a:pPr marL="457200" lvl="0" indent="-323850" algn="just" rtl="0">
              <a:lnSpc>
                <a:spcPct val="115000"/>
              </a:lnSpc>
              <a:spcBef>
                <a:spcPts val="0"/>
              </a:spcBef>
              <a:spcAft>
                <a:spcPts val="0"/>
              </a:spcAft>
              <a:buClr>
                <a:schemeClr val="dk1"/>
              </a:buClr>
              <a:buSzPts val="1500"/>
              <a:buChar char="●"/>
            </a:pPr>
            <a:r>
              <a:rPr lang="en-US" sz="1500" dirty="0">
                <a:solidFill>
                  <a:schemeClr val="dk1"/>
                </a:solidFill>
              </a:rPr>
              <a:t>The data collected from different museums might be of various types and has to be </a:t>
            </a:r>
            <a:r>
              <a:rPr lang="en-US" sz="1500" dirty="0" err="1">
                <a:solidFill>
                  <a:schemeClr val="dk1"/>
                </a:solidFill>
              </a:rPr>
              <a:t>be</a:t>
            </a:r>
            <a:r>
              <a:rPr lang="en-US" sz="1500" dirty="0">
                <a:solidFill>
                  <a:schemeClr val="dk1"/>
                </a:solidFill>
              </a:rPr>
              <a:t> accessible by our rag pipeline for document based question answering.</a:t>
            </a:r>
            <a:endParaRPr sz="1500" dirty="0">
              <a:solidFill>
                <a:schemeClr val="dk1"/>
              </a:solidFill>
            </a:endParaRPr>
          </a:p>
          <a:p>
            <a:pPr marL="0" lvl="0" indent="0" algn="just" rtl="0">
              <a:lnSpc>
                <a:spcPct val="115000"/>
              </a:lnSpc>
              <a:spcBef>
                <a:spcPts val="0"/>
              </a:spcBef>
              <a:spcAft>
                <a:spcPts val="0"/>
              </a:spcAft>
              <a:buNone/>
            </a:pPr>
            <a:r>
              <a:rPr lang="en-US" sz="2300" b="1" dirty="0">
                <a:solidFill>
                  <a:schemeClr val="dk1"/>
                </a:solidFill>
              </a:rPr>
              <a:t>Strategies for overcoming these challenges:</a:t>
            </a:r>
            <a:endParaRPr sz="2300" b="1" dirty="0">
              <a:solidFill>
                <a:schemeClr val="dk1"/>
              </a:solidFill>
            </a:endParaRPr>
          </a:p>
          <a:p>
            <a:pPr marL="457200" lvl="0" indent="-323850" algn="just" rtl="0">
              <a:lnSpc>
                <a:spcPct val="115000"/>
              </a:lnSpc>
              <a:spcBef>
                <a:spcPts val="0"/>
              </a:spcBef>
              <a:spcAft>
                <a:spcPts val="0"/>
              </a:spcAft>
              <a:buClr>
                <a:schemeClr val="dk1"/>
              </a:buClr>
              <a:buSzPts val="1500"/>
              <a:buChar char="●"/>
            </a:pPr>
            <a:r>
              <a:rPr lang="en-US" sz="1500" dirty="0">
                <a:solidFill>
                  <a:schemeClr val="dk1"/>
                </a:solidFill>
              </a:rPr>
              <a:t>Negative prompt engineering and other prompting techniques will help overcome this problem and limits GenAI architecture’s ability to mess with our Crowd Management System.</a:t>
            </a:r>
            <a:endParaRPr sz="1500" dirty="0">
              <a:solidFill>
                <a:schemeClr val="dk1"/>
              </a:solidFill>
            </a:endParaRPr>
          </a:p>
          <a:p>
            <a:pPr marL="457200" lvl="0" indent="-323850" algn="just" rtl="0">
              <a:lnSpc>
                <a:spcPct val="115000"/>
              </a:lnSpc>
              <a:spcBef>
                <a:spcPts val="0"/>
              </a:spcBef>
              <a:spcAft>
                <a:spcPts val="0"/>
              </a:spcAft>
              <a:buClr>
                <a:schemeClr val="dk1"/>
              </a:buClr>
              <a:buSzPts val="1500"/>
              <a:buChar char="●"/>
            </a:pPr>
            <a:r>
              <a:rPr lang="en-US" sz="1500" dirty="0">
                <a:solidFill>
                  <a:schemeClr val="dk1"/>
                </a:solidFill>
              </a:rPr>
              <a:t>LlamaIndex overcomes this challenge by providing libraries to convert pptx, docx, images, tables etc.. to a format accessible by our rag pipeline.</a:t>
            </a:r>
            <a:endParaRPr sz="1500" dirty="0">
              <a:solidFill>
                <a:schemeClr val="dk1"/>
              </a:solidFill>
            </a:endParaRPr>
          </a:p>
          <a:p>
            <a:pPr marL="0" lvl="0" indent="0" algn="just" rtl="0">
              <a:lnSpc>
                <a:spcPct val="115000"/>
              </a:lnSpc>
              <a:spcBef>
                <a:spcPts val="0"/>
              </a:spcBef>
              <a:spcAft>
                <a:spcPts val="0"/>
              </a:spcAft>
              <a:buNone/>
            </a:pPr>
            <a:endParaRPr sz="1500" dirty="0">
              <a:solidFill>
                <a:schemeClr val="dk1"/>
              </a:solidFill>
            </a:endParaRPr>
          </a:p>
          <a:p>
            <a:pPr marL="0" lvl="0" indent="0" algn="just" rtl="0">
              <a:lnSpc>
                <a:spcPct val="115000"/>
              </a:lnSpc>
              <a:spcBef>
                <a:spcPts val="0"/>
              </a:spcBef>
              <a:spcAft>
                <a:spcPts val="0"/>
              </a:spcAft>
              <a:buNone/>
            </a:pPr>
            <a:endParaRPr sz="2300" dirty="0">
              <a:solidFill>
                <a:schemeClr val="dk1"/>
              </a:solidFill>
            </a:endParaRPr>
          </a:p>
          <a:p>
            <a:pPr marL="0" lvl="0" indent="0" algn="just" rtl="0">
              <a:lnSpc>
                <a:spcPct val="115000"/>
              </a:lnSpc>
              <a:spcBef>
                <a:spcPts val="0"/>
              </a:spcBef>
              <a:spcAft>
                <a:spcPts val="0"/>
              </a:spcAft>
              <a:buNone/>
            </a:pPr>
            <a:endParaRPr sz="1500" dirty="0">
              <a:solidFill>
                <a:schemeClr val="dk1"/>
              </a:solidFill>
            </a:endParaRPr>
          </a:p>
          <a:p>
            <a:pPr marL="457200" lvl="0" indent="0" algn="just" rtl="0">
              <a:lnSpc>
                <a:spcPct val="115000"/>
              </a:lnSpc>
              <a:spcBef>
                <a:spcPts val="0"/>
              </a:spcBef>
              <a:spcAft>
                <a:spcPts val="0"/>
              </a:spcAft>
              <a:buNone/>
            </a:pPr>
            <a:endParaRPr sz="1500" dirty="0">
              <a:solidFill>
                <a:schemeClr val="dk1"/>
              </a:solidFill>
            </a:endParaRPr>
          </a:p>
          <a:p>
            <a:pPr marL="0" lvl="0" indent="0" algn="just" rtl="0">
              <a:lnSpc>
                <a:spcPct val="115000"/>
              </a:lnSpc>
              <a:spcBef>
                <a:spcPts val="0"/>
              </a:spcBef>
              <a:spcAft>
                <a:spcPts val="0"/>
              </a:spcAft>
              <a:buClr>
                <a:schemeClr val="dk1"/>
              </a:buClr>
              <a:buSzPts val="1100"/>
              <a:buFont typeface="Arial"/>
              <a:buNone/>
            </a:pPr>
            <a:endParaRPr sz="1500" dirty="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5"/>
          <p:cNvSpPr/>
          <p:nvPr/>
        </p:nvSpPr>
        <p:spPr>
          <a:xfrm>
            <a:off x="0" y="6354762"/>
            <a:ext cx="12191999" cy="503238"/>
          </a:xfrm>
          <a:prstGeom prst="rect">
            <a:avLst/>
          </a:prstGeom>
          <a:solidFill>
            <a:srgbClr val="0070C0"/>
          </a:solidFill>
          <a:ln>
            <a:noFill/>
          </a:ln>
          <a:effectLst>
            <a:outerShdw dist="23000" dir="5400000" rotWithShape="0">
              <a:srgbClr val="808080">
                <a:alpha val="34901"/>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rgbClr val="953734"/>
              </a:solidFill>
              <a:latin typeface="Calibri"/>
              <a:ea typeface="Calibri"/>
              <a:cs typeface="Calibri"/>
              <a:sym typeface="Calibri"/>
            </a:endParaRPr>
          </a:p>
        </p:txBody>
      </p:sp>
      <p:sp>
        <p:nvSpPr>
          <p:cNvPr id="143" name="Google Shape;143;p5"/>
          <p:cNvSpPr txBox="1">
            <a:spLocks noGrp="1"/>
          </p:cNvSpPr>
          <p:nvPr>
            <p:ph type="title"/>
          </p:nvPr>
        </p:nvSpPr>
        <p:spPr>
          <a:xfrm>
            <a:off x="609600" y="-47625"/>
            <a:ext cx="109728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3600" b="1">
                <a:latin typeface="Times New Roman"/>
                <a:ea typeface="Times New Roman"/>
                <a:cs typeface="Times New Roman"/>
                <a:sym typeface="Times New Roman"/>
              </a:rPr>
              <a:t>IMPACT AND BENEFITS</a:t>
            </a:r>
            <a:endParaRPr/>
          </a:p>
        </p:txBody>
      </p:sp>
      <p:sp>
        <p:nvSpPr>
          <p:cNvPr id="144" name="Google Shape;144;p5"/>
          <p:cNvSpPr txBox="1"/>
          <p:nvPr/>
        </p:nvSpPr>
        <p:spPr>
          <a:xfrm rot="91">
            <a:off x="162450" y="1154013"/>
            <a:ext cx="11328600" cy="5720400"/>
          </a:xfrm>
          <a:prstGeom prst="rect">
            <a:avLst/>
          </a:prstGeom>
          <a:noFill/>
          <a:ln>
            <a:noFill/>
          </a:ln>
        </p:spPr>
        <p:txBody>
          <a:bodyPr spcFirstLastPara="1" wrap="square" lIns="91425" tIns="45700" rIns="91425" bIns="45700" anchor="t" anchorCtr="0">
            <a:spAutoFit/>
          </a:bodyPr>
          <a:lstStyle/>
          <a:p>
            <a:pPr marL="0" lvl="0" indent="0" algn="l" rtl="0">
              <a:lnSpc>
                <a:spcPct val="115000"/>
              </a:lnSpc>
              <a:spcBef>
                <a:spcPts val="0"/>
              </a:spcBef>
              <a:spcAft>
                <a:spcPts val="0"/>
              </a:spcAft>
              <a:buNone/>
            </a:pPr>
            <a:r>
              <a:rPr lang="en-US" sz="2300" b="1">
                <a:solidFill>
                  <a:schemeClr val="dk1"/>
                </a:solidFill>
              </a:rPr>
              <a:t>Potential Impact on the Target Audience</a:t>
            </a:r>
            <a:r>
              <a:rPr lang="en-US" sz="1600" b="1">
                <a:solidFill>
                  <a:schemeClr val="dk1"/>
                </a:solidFill>
              </a:rPr>
              <a:t>:</a:t>
            </a:r>
            <a:endParaRPr sz="1600" b="1">
              <a:solidFill>
                <a:schemeClr val="dk1"/>
              </a:solidFill>
            </a:endParaRPr>
          </a:p>
          <a:p>
            <a:pPr marL="457200" lvl="0" indent="-323850" algn="just" rtl="0">
              <a:lnSpc>
                <a:spcPct val="115000"/>
              </a:lnSpc>
              <a:spcBef>
                <a:spcPts val="1200"/>
              </a:spcBef>
              <a:spcAft>
                <a:spcPts val="0"/>
              </a:spcAft>
              <a:buClr>
                <a:schemeClr val="dk1"/>
              </a:buClr>
              <a:buSzPts val="1500"/>
              <a:buChar char="●"/>
            </a:pPr>
            <a:r>
              <a:rPr lang="en-US" sz="1500" b="1">
                <a:solidFill>
                  <a:schemeClr val="dk1"/>
                </a:solidFill>
              </a:rPr>
              <a:t>Multilingual support on Whatsapp:</a:t>
            </a:r>
            <a:r>
              <a:rPr lang="en-US" sz="1500">
                <a:solidFill>
                  <a:schemeClr val="dk1"/>
                </a:solidFill>
              </a:rPr>
              <a:t> Easy booking on Whatsapp, which is the most widely used messaging app(with over 535.8 million active users in India as of May 2024) , with multilingual support improves accessibility and reduces wait times, enhancing convenience.</a:t>
            </a:r>
            <a:endParaRPr sz="1500">
              <a:solidFill>
                <a:schemeClr val="dk1"/>
              </a:solidFill>
            </a:endParaRPr>
          </a:p>
          <a:p>
            <a:pPr marL="457200" lvl="0" indent="-323850" algn="just" rtl="0">
              <a:lnSpc>
                <a:spcPct val="115000"/>
              </a:lnSpc>
              <a:spcBef>
                <a:spcPts val="0"/>
              </a:spcBef>
              <a:spcAft>
                <a:spcPts val="0"/>
              </a:spcAft>
              <a:buClr>
                <a:schemeClr val="dk1"/>
              </a:buClr>
              <a:buSzPts val="1500"/>
              <a:buChar char="●"/>
            </a:pPr>
            <a:r>
              <a:rPr lang="en-US" sz="1500" b="1">
                <a:solidFill>
                  <a:schemeClr val="dk1"/>
                </a:solidFill>
              </a:rPr>
              <a:t>Increased Attendance:</a:t>
            </a:r>
            <a:r>
              <a:rPr lang="en-US" sz="1500">
                <a:solidFill>
                  <a:schemeClr val="dk1"/>
                </a:solidFill>
              </a:rPr>
              <a:t> Simplified booking and targeted promotions encourage more visits, driving up attendance.</a:t>
            </a:r>
            <a:endParaRPr sz="1500">
              <a:solidFill>
                <a:schemeClr val="dk1"/>
              </a:solidFill>
            </a:endParaRPr>
          </a:p>
          <a:p>
            <a:pPr marL="457200" lvl="0" indent="-323850" algn="just" rtl="0">
              <a:lnSpc>
                <a:spcPct val="115000"/>
              </a:lnSpc>
              <a:spcBef>
                <a:spcPts val="0"/>
              </a:spcBef>
              <a:spcAft>
                <a:spcPts val="0"/>
              </a:spcAft>
              <a:buClr>
                <a:schemeClr val="dk1"/>
              </a:buClr>
              <a:buSzPts val="1500"/>
              <a:buChar char="●"/>
            </a:pPr>
            <a:r>
              <a:rPr lang="en-US" sz="1500" b="1">
                <a:solidFill>
                  <a:schemeClr val="dk1"/>
                </a:solidFill>
              </a:rPr>
              <a:t>Direct Access of Information: </a:t>
            </a:r>
            <a:r>
              <a:rPr lang="en-US" sz="1500">
                <a:solidFill>
                  <a:schemeClr val="dk1"/>
                </a:solidFill>
              </a:rPr>
              <a:t>Allows easier customer experience by eliminating third party between the tourist and the government so that the tourist can get all the information on whatsapp itself without having to refer to an external search engine.</a:t>
            </a:r>
            <a:endParaRPr sz="1500">
              <a:solidFill>
                <a:schemeClr val="dk1"/>
              </a:solidFill>
            </a:endParaRPr>
          </a:p>
          <a:p>
            <a:pPr marL="0" lvl="0" indent="0" algn="l" rtl="0">
              <a:lnSpc>
                <a:spcPct val="115000"/>
              </a:lnSpc>
              <a:spcBef>
                <a:spcPts val="1200"/>
              </a:spcBef>
              <a:spcAft>
                <a:spcPts val="0"/>
              </a:spcAft>
              <a:buNone/>
            </a:pPr>
            <a:r>
              <a:rPr lang="en-US" sz="2300" b="1">
                <a:solidFill>
                  <a:schemeClr val="dk1"/>
                </a:solidFill>
              </a:rPr>
              <a:t>Benefits of the Solution:</a:t>
            </a:r>
            <a:endParaRPr sz="2300" b="1">
              <a:solidFill>
                <a:schemeClr val="dk1"/>
              </a:solidFill>
            </a:endParaRPr>
          </a:p>
          <a:p>
            <a:pPr marL="457200" lvl="0" indent="-323850" algn="just" rtl="0">
              <a:lnSpc>
                <a:spcPct val="115000"/>
              </a:lnSpc>
              <a:spcBef>
                <a:spcPts val="1200"/>
              </a:spcBef>
              <a:spcAft>
                <a:spcPts val="0"/>
              </a:spcAft>
              <a:buClr>
                <a:schemeClr val="dk1"/>
              </a:buClr>
              <a:buSzPts val="1500"/>
              <a:buChar char="●"/>
            </a:pPr>
            <a:r>
              <a:rPr lang="en-US" sz="1500" b="1">
                <a:solidFill>
                  <a:schemeClr val="dk1"/>
                </a:solidFill>
              </a:rPr>
              <a:t>Social:</a:t>
            </a:r>
            <a:r>
              <a:rPr lang="en-US" sz="1500">
                <a:solidFill>
                  <a:schemeClr val="dk1"/>
                </a:solidFill>
              </a:rPr>
              <a:t> Promotes cultural engagement and inclusivity by making museums more accessible to diverse audiences.</a:t>
            </a:r>
            <a:endParaRPr sz="1500">
              <a:solidFill>
                <a:schemeClr val="dk1"/>
              </a:solidFill>
            </a:endParaRPr>
          </a:p>
          <a:p>
            <a:pPr marL="457200" lvl="0" indent="-323850" algn="just" rtl="0">
              <a:lnSpc>
                <a:spcPct val="115000"/>
              </a:lnSpc>
              <a:spcBef>
                <a:spcPts val="0"/>
              </a:spcBef>
              <a:spcAft>
                <a:spcPts val="0"/>
              </a:spcAft>
              <a:buClr>
                <a:schemeClr val="dk1"/>
              </a:buClr>
              <a:buSzPts val="1500"/>
              <a:buChar char="●"/>
            </a:pPr>
            <a:r>
              <a:rPr lang="en-US" sz="1500" b="1">
                <a:solidFill>
                  <a:schemeClr val="dk1"/>
                </a:solidFill>
              </a:rPr>
              <a:t>Economic:</a:t>
            </a:r>
            <a:r>
              <a:rPr lang="en-US" sz="1500">
                <a:solidFill>
                  <a:schemeClr val="dk1"/>
                </a:solidFill>
              </a:rPr>
              <a:t> Boosts revenue through increased attendance, cost savings from automation, and data-driven marketing insights.</a:t>
            </a:r>
            <a:endParaRPr sz="1500">
              <a:solidFill>
                <a:schemeClr val="dk1"/>
              </a:solidFill>
            </a:endParaRPr>
          </a:p>
          <a:p>
            <a:pPr marL="457200" lvl="0" indent="-323850" algn="just" rtl="0">
              <a:lnSpc>
                <a:spcPct val="115000"/>
              </a:lnSpc>
              <a:spcBef>
                <a:spcPts val="0"/>
              </a:spcBef>
              <a:spcAft>
                <a:spcPts val="0"/>
              </a:spcAft>
              <a:buClr>
                <a:schemeClr val="dk1"/>
              </a:buClr>
              <a:buSzPts val="1500"/>
              <a:buChar char="●"/>
            </a:pPr>
            <a:r>
              <a:rPr lang="en-US" sz="1500" b="1">
                <a:solidFill>
                  <a:schemeClr val="dk1"/>
                </a:solidFill>
              </a:rPr>
              <a:t>Capable of handling heavy traffic:</a:t>
            </a:r>
            <a:r>
              <a:rPr lang="en-US" sz="1500">
                <a:solidFill>
                  <a:schemeClr val="dk1"/>
                </a:solidFill>
              </a:rPr>
              <a:t> Crowd management system allows heavy load to be handled smoothly.</a:t>
            </a:r>
            <a:endParaRPr sz="1500">
              <a:solidFill>
                <a:schemeClr val="dk1"/>
              </a:solidFill>
            </a:endParaRPr>
          </a:p>
          <a:p>
            <a:pPr marL="457200" lvl="0" indent="-323850" algn="just" rtl="0">
              <a:lnSpc>
                <a:spcPct val="115000"/>
              </a:lnSpc>
              <a:spcBef>
                <a:spcPts val="0"/>
              </a:spcBef>
              <a:spcAft>
                <a:spcPts val="0"/>
              </a:spcAft>
              <a:buClr>
                <a:schemeClr val="dk1"/>
              </a:buClr>
              <a:buSzPts val="1500"/>
              <a:buChar char="●"/>
            </a:pPr>
            <a:r>
              <a:rPr lang="en-US" sz="1500" b="1">
                <a:solidFill>
                  <a:schemeClr val="dk1"/>
                </a:solidFill>
              </a:rPr>
              <a:t>Reliable data collection:</a:t>
            </a:r>
            <a:r>
              <a:rPr lang="en-US" sz="1500">
                <a:solidFill>
                  <a:schemeClr val="dk1"/>
                </a:solidFill>
              </a:rPr>
              <a:t> Our project utilises government-provided data to ensure accurate and reliable information, enhancing the visitor experience with up-to-date details on museum offerings.</a:t>
            </a:r>
            <a:endParaRPr sz="1500">
              <a:solidFill>
                <a:schemeClr val="dk1"/>
              </a:solidFill>
            </a:endParaRPr>
          </a:p>
          <a:p>
            <a:pPr marL="457200" lvl="0" indent="-323850" algn="just" rtl="0">
              <a:lnSpc>
                <a:spcPct val="115000"/>
              </a:lnSpc>
              <a:spcBef>
                <a:spcPts val="0"/>
              </a:spcBef>
              <a:spcAft>
                <a:spcPts val="0"/>
              </a:spcAft>
              <a:buClr>
                <a:schemeClr val="dk1"/>
              </a:buClr>
              <a:buSzPts val="1500"/>
              <a:buChar char="●"/>
            </a:pPr>
            <a:r>
              <a:rPr lang="en-US" sz="1500" b="1">
                <a:solidFill>
                  <a:schemeClr val="dk1"/>
                </a:solidFill>
              </a:rPr>
              <a:t>Marketing and promotion</a:t>
            </a:r>
            <a:r>
              <a:rPr lang="en-US" sz="1500">
                <a:solidFill>
                  <a:schemeClr val="dk1"/>
                </a:solidFill>
              </a:rPr>
              <a:t>: Our crowd management system's optimal itinerary promotes lesser-known and underrated museums with boosts revenue.</a:t>
            </a:r>
            <a:endParaRPr sz="1500">
              <a:solidFill>
                <a:schemeClr val="dk1"/>
              </a:solidFill>
            </a:endParaRPr>
          </a:p>
          <a:p>
            <a:pPr marL="457200" lvl="0" indent="-323850" algn="just" rtl="0">
              <a:lnSpc>
                <a:spcPct val="115000"/>
              </a:lnSpc>
              <a:spcBef>
                <a:spcPts val="0"/>
              </a:spcBef>
              <a:spcAft>
                <a:spcPts val="0"/>
              </a:spcAft>
              <a:buClr>
                <a:schemeClr val="dk1"/>
              </a:buClr>
              <a:buSzPts val="1500"/>
              <a:buChar char="●"/>
            </a:pPr>
            <a:r>
              <a:rPr lang="en-US" sz="1500" b="1">
                <a:solidFill>
                  <a:schemeClr val="dk1"/>
                </a:solidFill>
              </a:rPr>
              <a:t>Others</a:t>
            </a:r>
            <a:r>
              <a:rPr lang="en-US" sz="1500">
                <a:solidFill>
                  <a:schemeClr val="dk1"/>
                </a:solidFill>
              </a:rPr>
              <a:t>: Cost effective solution, exploratory data analysis on our database.</a:t>
            </a:r>
            <a:endParaRPr sz="1500">
              <a:solidFill>
                <a:schemeClr val="dk1"/>
              </a:solidFill>
            </a:endParaRPr>
          </a:p>
          <a:p>
            <a:pPr marL="457200" marR="0" lvl="0" indent="0" algn="just" rtl="0">
              <a:lnSpc>
                <a:spcPct val="100000"/>
              </a:lnSpc>
              <a:spcBef>
                <a:spcPts val="1200"/>
              </a:spcBef>
              <a:spcAft>
                <a:spcPts val="0"/>
              </a:spcAft>
              <a:buNone/>
            </a:pPr>
            <a:endParaRPr/>
          </a:p>
        </p:txBody>
      </p:sp>
      <p:sp>
        <p:nvSpPr>
          <p:cNvPr id="145" name="Google Shape;145;p5"/>
          <p:cNvSpPr txBox="1">
            <a:spLocks noGrp="1"/>
          </p:cNvSpPr>
          <p:nvPr>
            <p:ph type="sldNum" idx="12"/>
          </p:nvPr>
        </p:nvSpPr>
        <p:spPr>
          <a:xfrm>
            <a:off x="8737600" y="6356353"/>
            <a:ext cx="28448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FFFFFF"/>
              </a:buClr>
              <a:buSzPts val="1200"/>
              <a:buFont typeface="Oswald"/>
              <a:buNone/>
            </a:pPr>
            <a:fld id="{00000000-1234-1234-1234-123412341234}" type="slidenum">
              <a:rPr lang="en-US" sz="1200" b="1" i="0" u="none" strike="noStrike" cap="none">
                <a:solidFill>
                  <a:srgbClr val="FFFFFF"/>
                </a:solidFill>
                <a:latin typeface="Oswald"/>
                <a:ea typeface="Oswald"/>
                <a:cs typeface="Oswald"/>
                <a:sym typeface="Oswald"/>
              </a:rPr>
              <a:t>5</a:t>
            </a:fld>
            <a:endParaRPr sz="1200" b="1" i="0" u="none" strike="noStrike" cap="none">
              <a:solidFill>
                <a:srgbClr val="FFFFFF"/>
              </a:solidFill>
              <a:latin typeface="Oswald"/>
              <a:ea typeface="Oswald"/>
              <a:cs typeface="Oswald"/>
              <a:sym typeface="Oswald"/>
            </a:endParaRPr>
          </a:p>
        </p:txBody>
      </p:sp>
      <p:sp>
        <p:nvSpPr>
          <p:cNvPr id="146" name="Google Shape;146;p5"/>
          <p:cNvSpPr txBox="1">
            <a:spLocks noGrp="1"/>
          </p:cNvSpPr>
          <p:nvPr>
            <p:ph type="ftr" idx="11"/>
          </p:nvPr>
        </p:nvSpPr>
        <p:spPr>
          <a:xfrm>
            <a:off x="4648200" y="6356353"/>
            <a:ext cx="32040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200"/>
              <a:buFont typeface="Oswald"/>
              <a:buNone/>
            </a:pPr>
            <a:r>
              <a:rPr lang="en-US" sz="1200" b="0" i="0" u="none" strike="noStrike" cap="none">
                <a:solidFill>
                  <a:srgbClr val="FFFFFF"/>
                </a:solidFill>
                <a:latin typeface="Oswald"/>
                <a:ea typeface="Oswald"/>
                <a:cs typeface="Oswald"/>
                <a:sym typeface="Oswald"/>
              </a:rPr>
              <a:t>@SIH Idea submission- Template</a:t>
            </a:r>
            <a:endParaRPr sz="1200" b="0" i="0" u="none" strike="noStrike" cap="none">
              <a:solidFill>
                <a:srgbClr val="FFFFFF"/>
              </a:solidFill>
              <a:latin typeface="Oswald"/>
              <a:ea typeface="Oswald"/>
              <a:cs typeface="Oswald"/>
              <a:sym typeface="Oswa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6"/>
          <p:cNvSpPr/>
          <p:nvPr/>
        </p:nvSpPr>
        <p:spPr>
          <a:xfrm>
            <a:off x="0" y="6354762"/>
            <a:ext cx="12191999" cy="503238"/>
          </a:xfrm>
          <a:prstGeom prst="rect">
            <a:avLst/>
          </a:prstGeom>
          <a:solidFill>
            <a:srgbClr val="0070C0"/>
          </a:solidFill>
          <a:ln>
            <a:noFill/>
          </a:ln>
          <a:effectLst>
            <a:outerShdw dist="23000" dir="5400000" rotWithShape="0">
              <a:srgbClr val="808080">
                <a:alpha val="34901"/>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rgbClr val="953734"/>
              </a:solidFill>
              <a:latin typeface="Calibri"/>
              <a:ea typeface="Calibri"/>
              <a:cs typeface="Calibri"/>
              <a:sym typeface="Calibri"/>
            </a:endParaRPr>
          </a:p>
        </p:txBody>
      </p:sp>
      <p:sp>
        <p:nvSpPr>
          <p:cNvPr id="155" name="Google Shape;155;p6"/>
          <p:cNvSpPr txBox="1">
            <a:spLocks noGrp="1"/>
          </p:cNvSpPr>
          <p:nvPr>
            <p:ph type="title"/>
          </p:nvPr>
        </p:nvSpPr>
        <p:spPr>
          <a:xfrm>
            <a:off x="609600" y="-47625"/>
            <a:ext cx="109728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3600" b="1">
                <a:latin typeface="Times New Roman"/>
                <a:ea typeface="Times New Roman"/>
                <a:cs typeface="Times New Roman"/>
                <a:sym typeface="Times New Roman"/>
              </a:rPr>
              <a:t>RESEARCH  AND REFERENCES</a:t>
            </a:r>
            <a:endParaRPr/>
          </a:p>
        </p:txBody>
      </p:sp>
      <p:sp>
        <p:nvSpPr>
          <p:cNvPr id="156" name="Google Shape;156;p6"/>
          <p:cNvSpPr txBox="1"/>
          <p:nvPr/>
        </p:nvSpPr>
        <p:spPr>
          <a:xfrm>
            <a:off x="609600" y="1316050"/>
            <a:ext cx="11189700" cy="3101400"/>
          </a:xfrm>
          <a:prstGeom prst="rect">
            <a:avLst/>
          </a:prstGeom>
          <a:noFill/>
          <a:ln>
            <a:noFill/>
          </a:ln>
        </p:spPr>
        <p:txBody>
          <a:bodyPr spcFirstLastPara="1" wrap="square" lIns="91425" tIns="45700" rIns="91425" bIns="45700" anchor="t" anchorCtr="0">
            <a:spAutoFit/>
          </a:bodyPr>
          <a:lstStyle/>
          <a:p>
            <a:pPr marL="457200" lvl="0" indent="-336550" algn="l" rtl="0">
              <a:lnSpc>
                <a:spcPct val="150000"/>
              </a:lnSpc>
              <a:spcBef>
                <a:spcPts val="0"/>
              </a:spcBef>
              <a:spcAft>
                <a:spcPts val="0"/>
              </a:spcAft>
              <a:buSzPts val="1700"/>
              <a:buChar char="•"/>
            </a:pPr>
            <a:r>
              <a:rPr lang="en-US" sz="1700" b="1" dirty="0"/>
              <a:t>LAMA INDEX : </a:t>
            </a:r>
            <a:r>
              <a:rPr lang="en-US" sz="1700" dirty="0"/>
              <a:t>https://docs.llamaindex.ai/en/stable/understanding/querying/querying/</a:t>
            </a:r>
            <a:endParaRPr sz="1700" dirty="0"/>
          </a:p>
          <a:p>
            <a:pPr marL="457200" lvl="0" indent="-336550" algn="just" rtl="0">
              <a:lnSpc>
                <a:spcPct val="150000"/>
              </a:lnSpc>
              <a:spcBef>
                <a:spcPts val="0"/>
              </a:spcBef>
              <a:spcAft>
                <a:spcPts val="0"/>
              </a:spcAft>
              <a:buSzPts val="1700"/>
              <a:buChar char="•"/>
            </a:pPr>
            <a:r>
              <a:rPr lang="en-US" sz="1700" b="1" dirty="0"/>
              <a:t>GOOGLE TRANSLATE API : </a:t>
            </a:r>
            <a:r>
              <a:rPr lang="en-US" sz="1700" dirty="0"/>
              <a:t>https://cloud.google.com/translate/docs/reference/rest</a:t>
            </a:r>
            <a:endParaRPr sz="1700" dirty="0"/>
          </a:p>
          <a:p>
            <a:pPr marL="457200" lvl="0" indent="-336550" algn="just" rtl="0">
              <a:lnSpc>
                <a:spcPct val="150000"/>
              </a:lnSpc>
              <a:spcBef>
                <a:spcPts val="0"/>
              </a:spcBef>
              <a:spcAft>
                <a:spcPts val="0"/>
              </a:spcAft>
              <a:buSzPts val="1700"/>
              <a:buChar char="•"/>
            </a:pPr>
            <a:r>
              <a:rPr lang="en-US" sz="1700" b="1" dirty="0"/>
              <a:t>LANGCHAIN: </a:t>
            </a:r>
            <a:r>
              <a:rPr lang="en-US" sz="1700" dirty="0"/>
              <a:t>https://www.researchgate.net/publication/372529063_An_Effective_Query_System_Using_LLMs_and_LangChain</a:t>
            </a:r>
            <a:endParaRPr sz="1700" dirty="0"/>
          </a:p>
          <a:p>
            <a:pPr marL="457200" lvl="0" indent="-336550" algn="just" rtl="0">
              <a:lnSpc>
                <a:spcPct val="150000"/>
              </a:lnSpc>
              <a:spcBef>
                <a:spcPts val="0"/>
              </a:spcBef>
              <a:spcAft>
                <a:spcPts val="0"/>
              </a:spcAft>
              <a:buSzPts val="1700"/>
              <a:buChar char="•"/>
            </a:pPr>
            <a:r>
              <a:rPr lang="en-US" sz="1700" b="1" dirty="0"/>
              <a:t>PROMPT ENGINEERING :</a:t>
            </a:r>
            <a:r>
              <a:rPr lang="en-US" sz="1700" dirty="0"/>
              <a:t>https://link.springer.com/article/10.1007/s10439-023-03272-4</a:t>
            </a:r>
            <a:endParaRPr sz="1700" dirty="0"/>
          </a:p>
          <a:p>
            <a:pPr marL="457200" lvl="0" indent="-336550" algn="just" rtl="0">
              <a:lnSpc>
                <a:spcPct val="150000"/>
              </a:lnSpc>
              <a:spcBef>
                <a:spcPts val="0"/>
              </a:spcBef>
              <a:spcAft>
                <a:spcPts val="0"/>
              </a:spcAft>
              <a:buSzPts val="1700"/>
              <a:buChar char="•"/>
            </a:pPr>
            <a:r>
              <a:rPr lang="en-US" sz="1700" b="1" dirty="0"/>
              <a:t>RAG  : </a:t>
            </a:r>
            <a:r>
              <a:rPr lang="en-US" sz="1700" dirty="0"/>
              <a:t>https://docs.llamaindex.ai/en/stable/understanding/querying/querying/ </a:t>
            </a:r>
            <a:endParaRPr sz="1700" dirty="0"/>
          </a:p>
          <a:p>
            <a:pPr marL="457200" lvl="0" indent="-336550" algn="just" rtl="0">
              <a:lnSpc>
                <a:spcPct val="150000"/>
              </a:lnSpc>
              <a:spcBef>
                <a:spcPts val="0"/>
              </a:spcBef>
              <a:spcAft>
                <a:spcPts val="0"/>
              </a:spcAft>
              <a:buSzPts val="1700"/>
              <a:buChar char="•"/>
            </a:pPr>
            <a:r>
              <a:rPr lang="en-US" sz="1700" b="1" dirty="0"/>
              <a:t>QUEUES</a:t>
            </a:r>
            <a:r>
              <a:rPr lang="en-US" sz="1700" dirty="0"/>
              <a:t> : https://www.academia.edu/download/83311728/4-Automated-Queue-Management.pdf </a:t>
            </a:r>
            <a:endParaRPr sz="1700" b="0" i="0" u="none" strike="noStrike" cap="none" dirty="0">
              <a:solidFill>
                <a:srgbClr val="000000"/>
              </a:solidFill>
              <a:latin typeface="Arial"/>
              <a:ea typeface="Arial"/>
              <a:cs typeface="Arial"/>
              <a:sym typeface="Arial"/>
            </a:endParaRPr>
          </a:p>
        </p:txBody>
      </p:sp>
      <p:sp>
        <p:nvSpPr>
          <p:cNvPr id="157" name="Google Shape;157;p6"/>
          <p:cNvSpPr txBox="1">
            <a:spLocks noGrp="1"/>
          </p:cNvSpPr>
          <p:nvPr>
            <p:ph type="sldNum" idx="12"/>
          </p:nvPr>
        </p:nvSpPr>
        <p:spPr>
          <a:xfrm>
            <a:off x="8737600" y="6356353"/>
            <a:ext cx="28448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FFFFFF"/>
              </a:buClr>
              <a:buSzPts val="1200"/>
              <a:buFont typeface="Oswald"/>
              <a:buNone/>
            </a:pPr>
            <a:fld id="{00000000-1234-1234-1234-123412341234}" type="slidenum">
              <a:rPr lang="en-US" sz="1200" b="1" i="0" u="none" strike="noStrike" cap="none">
                <a:solidFill>
                  <a:srgbClr val="FFFFFF"/>
                </a:solidFill>
                <a:latin typeface="Oswald"/>
                <a:ea typeface="Oswald"/>
                <a:cs typeface="Oswald"/>
                <a:sym typeface="Oswald"/>
              </a:rPr>
              <a:t>6</a:t>
            </a:fld>
            <a:endParaRPr sz="1200" b="1" i="0" u="none" strike="noStrike" cap="none">
              <a:solidFill>
                <a:srgbClr val="FFFFFF"/>
              </a:solidFill>
              <a:latin typeface="Oswald"/>
              <a:ea typeface="Oswald"/>
              <a:cs typeface="Oswald"/>
              <a:sym typeface="Oswald"/>
            </a:endParaRPr>
          </a:p>
        </p:txBody>
      </p:sp>
      <p:sp>
        <p:nvSpPr>
          <p:cNvPr id="158" name="Google Shape;158;p6"/>
          <p:cNvSpPr txBox="1">
            <a:spLocks noGrp="1"/>
          </p:cNvSpPr>
          <p:nvPr>
            <p:ph type="ftr" idx="11"/>
          </p:nvPr>
        </p:nvSpPr>
        <p:spPr>
          <a:xfrm>
            <a:off x="4648200" y="6356353"/>
            <a:ext cx="32040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200"/>
              <a:buFont typeface="Oswald"/>
              <a:buNone/>
            </a:pPr>
            <a:r>
              <a:rPr lang="en-US" sz="1200" b="0" i="0" u="none" strike="noStrike" cap="none">
                <a:solidFill>
                  <a:srgbClr val="FFFFFF"/>
                </a:solidFill>
                <a:latin typeface="Oswald"/>
                <a:ea typeface="Oswald"/>
                <a:cs typeface="Oswald"/>
                <a:sym typeface="Oswald"/>
              </a:rPr>
              <a:t>@SIH Idea submission- Template</a:t>
            </a:r>
            <a:endParaRPr sz="1200" b="0" i="0" u="none" strike="noStrike" cap="none">
              <a:solidFill>
                <a:srgbClr val="FFFFFF"/>
              </a:solidFill>
              <a:latin typeface="Oswald"/>
              <a:ea typeface="Oswald"/>
              <a:cs typeface="Oswald"/>
              <a:sym typeface="Oswald"/>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E7EB887E69DA547AB6E1B8922A5B0F4" ma:contentTypeVersion="4" ma:contentTypeDescription="Create a new document." ma:contentTypeScope="" ma:versionID="5a98c0a35e9b7216bb85fb8e72867a2c">
  <xsd:schema xmlns:xsd="http://www.w3.org/2001/XMLSchema" xmlns:xs="http://www.w3.org/2001/XMLSchema" xmlns:p="http://schemas.microsoft.com/office/2006/metadata/properties" xmlns:ns3="375777bd-ab43-46e4-96b6-222672653e2f" targetNamespace="http://schemas.microsoft.com/office/2006/metadata/properties" ma:root="true" ma:fieldsID="51db4d09f813327478184e375f470a39" ns3:_="">
    <xsd:import namespace="375777bd-ab43-46e4-96b6-222672653e2f"/>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75777bd-ab43-46e4-96b6-222672653e2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1E32A8A-5C12-44C1-B05D-11BE88D7A9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75777bd-ab43-46e4-96b6-222672653e2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4901496-08C0-4102-A088-DC709A3F5D1B}">
  <ds:schemaRefs>
    <ds:schemaRef ds:uri="http://schemas.microsoft.com/sharepoint/v3/contenttype/forms"/>
  </ds:schemaRefs>
</ds:datastoreItem>
</file>

<file path=customXml/itemProps3.xml><?xml version="1.0" encoding="utf-8"?>
<ds:datastoreItem xmlns:ds="http://schemas.openxmlformats.org/officeDocument/2006/customXml" ds:itemID="{797C5D01-583D-4EF4-A2C1-C8D350B89AFD}">
  <ds:schemaRefs>
    <ds:schemaRef ds:uri="http://schemas.openxmlformats.org/package/2006/metadata/core-properties"/>
    <ds:schemaRef ds:uri="http://purl.org/dc/elements/1.1/"/>
    <ds:schemaRef ds:uri="375777bd-ab43-46e4-96b6-222672653e2f"/>
    <ds:schemaRef ds:uri="http://schemas.microsoft.com/office/2006/documentManagement/types"/>
    <ds:schemaRef ds:uri="http://purl.org/dc/dcmitype/"/>
    <ds:schemaRef ds:uri="http://schemas.microsoft.com/office/infopath/2007/PartnerControls"/>
    <ds:schemaRef ds:uri="http://www.w3.org/XML/1998/namespace"/>
    <ds:schemaRef ds:uri="http://purl.org/dc/term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134</TotalTime>
  <Words>890</Words>
  <Application>Microsoft Office PowerPoint</Application>
  <PresentationFormat>Widescreen</PresentationFormat>
  <Paragraphs>63</Paragraphs>
  <Slides>6</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Times New Roman</vt:lpstr>
      <vt:lpstr>Arial</vt:lpstr>
      <vt:lpstr>Garamond</vt:lpstr>
      <vt:lpstr>Calibri</vt:lpstr>
      <vt:lpstr>Oswald</vt:lpstr>
      <vt:lpstr>Office Theme</vt:lpstr>
      <vt:lpstr>PHILIPS IDEATHON 2025</vt:lpstr>
      <vt:lpstr> AI Powered FAQ Chatbot</vt:lpstr>
      <vt:lpstr>TECHNICAL APPROACH</vt:lpstr>
      <vt:lpstr>FEASIBILITY AND VIABILITY</vt:lpstr>
      <vt:lpstr>IMPACT AND BENEFITS</vt:lpstr>
      <vt:lpstr>RESEARCH  AND 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Crowdfunder</dc:creator>
  <cp:lastModifiedBy>LIONEL JERALD SERRAO - 122106898 - MITMPL</cp:lastModifiedBy>
  <cp:revision>3</cp:revision>
  <dcterms:created xsi:type="dcterms:W3CDTF">2013-12-12T18:46:50Z</dcterms:created>
  <dcterms:modified xsi:type="dcterms:W3CDTF">2025-05-15T14:20:08Z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0x010100AE7EB887E69DA547AB6E1B8922A5B0F4</vt:lpwstr>
  </property>
</Properties>
</file>